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4" r:id="rId3"/>
    <p:sldMasterId id="2147483680" r:id="rId4"/>
    <p:sldMasterId id="2147483686" r:id="rId5"/>
    <p:sldMasterId id="2147483692" r:id="rId6"/>
    <p:sldMasterId id="2147483698" r:id="rId7"/>
    <p:sldMasterId id="2147483704" r:id="rId8"/>
    <p:sldMasterId id="2147483710" r:id="rId9"/>
    <p:sldMasterId id="2147483722" r:id="rId10"/>
  </p:sldMasterIdLst>
  <p:notesMasterIdLst>
    <p:notesMasterId r:id="rId51"/>
  </p:notesMasterIdLst>
  <p:sldIdLst>
    <p:sldId id="257" r:id="rId11"/>
    <p:sldId id="258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61" r:id="rId48"/>
    <p:sldId id="260" r:id="rId49"/>
    <p:sldId id="25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3A063-C515-403A-9C13-6315F4B1EF2D}" v="198" dt="2020-10-07T01:57:47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Hamilton" userId="3b8999c6823bad47" providerId="LiveId" clId="{E1E3A063-C515-403A-9C13-6315F4B1EF2D}"/>
    <pc:docChg chg="undo custSel mod modSld">
      <pc:chgData name="Mike Hamilton" userId="3b8999c6823bad47" providerId="LiveId" clId="{E1E3A063-C515-403A-9C13-6315F4B1EF2D}" dt="2020-10-07T01:58:40.203" v="560" actId="20577"/>
      <pc:docMkLst>
        <pc:docMk/>
      </pc:docMkLst>
      <pc:sldChg chg="modSp mod">
        <pc:chgData name="Mike Hamilton" userId="3b8999c6823bad47" providerId="LiveId" clId="{E1E3A063-C515-403A-9C13-6315F4B1EF2D}" dt="2020-10-07T01:21:07.952" v="84" actId="1036"/>
        <pc:sldMkLst>
          <pc:docMk/>
          <pc:sldMk cId="3224615468" sldId="262"/>
        </pc:sldMkLst>
        <pc:spChg chg="mod">
          <ac:chgData name="Mike Hamilton" userId="3b8999c6823bad47" providerId="LiveId" clId="{E1E3A063-C515-403A-9C13-6315F4B1EF2D}" dt="2020-10-07T01:20:40.618" v="65" actId="14100"/>
          <ac:spMkLst>
            <pc:docMk/>
            <pc:sldMk cId="3224615468" sldId="262"/>
            <ac:spMk id="5" creationId="{00000000-0000-0000-0000-000000000000}"/>
          </ac:spMkLst>
        </pc:spChg>
        <pc:spChg chg="mod">
          <ac:chgData name="Mike Hamilton" userId="3b8999c6823bad47" providerId="LiveId" clId="{E1E3A063-C515-403A-9C13-6315F4B1EF2D}" dt="2020-10-07T01:21:07.952" v="84" actId="1036"/>
          <ac:spMkLst>
            <pc:docMk/>
            <pc:sldMk cId="3224615468" sldId="262"/>
            <ac:spMk id="27651" creationId="{00000000-0000-0000-0000-000000000000}"/>
          </ac:spMkLst>
        </pc:spChg>
        <pc:picChg chg="mod">
          <ac:chgData name="Mike Hamilton" userId="3b8999c6823bad47" providerId="LiveId" clId="{E1E3A063-C515-403A-9C13-6315F4B1EF2D}" dt="2020-10-07T01:20:11.108" v="48" actId="1037"/>
          <ac:picMkLst>
            <pc:docMk/>
            <pc:sldMk cId="3224615468" sldId="262"/>
            <ac:picMk id="27652" creationId="{00000000-0000-0000-0000-000000000000}"/>
          </ac:picMkLst>
        </pc:picChg>
      </pc:sldChg>
      <pc:sldChg chg="modSp mod modClrScheme chgLayout">
        <pc:chgData name="Mike Hamilton" userId="3b8999c6823bad47" providerId="LiveId" clId="{E1E3A063-C515-403A-9C13-6315F4B1EF2D}" dt="2020-10-07T01:34:54.694" v="148" actId="700"/>
        <pc:sldMkLst>
          <pc:docMk/>
          <pc:sldMk cId="1856626443" sldId="264"/>
        </pc:sldMkLst>
        <pc:spChg chg="mod ord">
          <ac:chgData name="Mike Hamilton" userId="3b8999c6823bad47" providerId="LiveId" clId="{E1E3A063-C515-403A-9C13-6315F4B1EF2D}" dt="2020-10-07T01:34:54.694" v="148" actId="700"/>
          <ac:spMkLst>
            <pc:docMk/>
            <pc:sldMk cId="1856626443" sldId="264"/>
            <ac:spMk id="4099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34:54.694" v="148" actId="700"/>
          <ac:spMkLst>
            <pc:docMk/>
            <pc:sldMk cId="1856626443" sldId="264"/>
            <ac:spMk id="30722" creationId="{00000000-0000-0000-0000-000000000000}"/>
          </ac:spMkLst>
        </pc:spChg>
      </pc:sldChg>
      <pc:sldChg chg="addSp delSp modSp mod modClrScheme chgLayout">
        <pc:chgData name="Mike Hamilton" userId="3b8999c6823bad47" providerId="LiveId" clId="{E1E3A063-C515-403A-9C13-6315F4B1EF2D}" dt="2020-10-07T01:26:02.741" v="93" actId="207"/>
        <pc:sldMkLst>
          <pc:docMk/>
          <pc:sldMk cId="3613804013" sldId="265"/>
        </pc:sldMkLst>
        <pc:spChg chg="add del mod ord">
          <ac:chgData name="Mike Hamilton" userId="3b8999c6823bad47" providerId="LiveId" clId="{E1E3A063-C515-403A-9C13-6315F4B1EF2D}" dt="2020-10-07T01:24:58.863" v="89" actId="700"/>
          <ac:spMkLst>
            <pc:docMk/>
            <pc:sldMk cId="3613804013" sldId="265"/>
            <ac:spMk id="2" creationId="{48DA7640-F9BA-48B8-A92D-36FCD90450F6}"/>
          </ac:spMkLst>
        </pc:spChg>
        <pc:spChg chg="add del mod ord">
          <ac:chgData name="Mike Hamilton" userId="3b8999c6823bad47" providerId="LiveId" clId="{E1E3A063-C515-403A-9C13-6315F4B1EF2D}" dt="2020-10-07T01:24:58.863" v="89" actId="700"/>
          <ac:spMkLst>
            <pc:docMk/>
            <pc:sldMk cId="3613804013" sldId="265"/>
            <ac:spMk id="3" creationId="{D9F78CD1-EB2C-4972-8D15-1B7C34D21356}"/>
          </ac:spMkLst>
        </pc:spChg>
        <pc:spChg chg="add del mod ord">
          <ac:chgData name="Mike Hamilton" userId="3b8999c6823bad47" providerId="LiveId" clId="{E1E3A063-C515-403A-9C13-6315F4B1EF2D}" dt="2020-10-07T01:25:48.292" v="92" actId="700"/>
          <ac:spMkLst>
            <pc:docMk/>
            <pc:sldMk cId="3613804013" sldId="265"/>
            <ac:spMk id="4" creationId="{4827E5D7-60C9-479E-A5F2-0105F5F2DF19}"/>
          </ac:spMkLst>
        </pc:spChg>
        <pc:spChg chg="add del mod ord">
          <ac:chgData name="Mike Hamilton" userId="3b8999c6823bad47" providerId="LiveId" clId="{E1E3A063-C515-403A-9C13-6315F4B1EF2D}" dt="2020-10-07T01:25:48.292" v="92" actId="700"/>
          <ac:spMkLst>
            <pc:docMk/>
            <pc:sldMk cId="3613804013" sldId="265"/>
            <ac:spMk id="5" creationId="{F1611191-1D11-441D-9001-65C662916A84}"/>
          </ac:spMkLst>
        </pc:spChg>
        <pc:spChg chg="add mod ord">
          <ac:chgData name="Mike Hamilton" userId="3b8999c6823bad47" providerId="LiveId" clId="{E1E3A063-C515-403A-9C13-6315F4B1EF2D}" dt="2020-10-07T01:25:48.292" v="92" actId="700"/>
          <ac:spMkLst>
            <pc:docMk/>
            <pc:sldMk cId="3613804013" sldId="265"/>
            <ac:spMk id="6" creationId="{5D177C88-6C8E-41A8-B5C2-FD3CCE1FC5BE}"/>
          </ac:spMkLst>
        </pc:spChg>
        <pc:spChg chg="add mod ord">
          <ac:chgData name="Mike Hamilton" userId="3b8999c6823bad47" providerId="LiveId" clId="{E1E3A063-C515-403A-9C13-6315F4B1EF2D}" dt="2020-10-07T01:25:48.292" v="92" actId="700"/>
          <ac:spMkLst>
            <pc:docMk/>
            <pc:sldMk cId="3613804013" sldId="265"/>
            <ac:spMk id="7" creationId="{CF312258-DFAA-4B16-B5FC-253B20215370}"/>
          </ac:spMkLst>
        </pc:spChg>
        <pc:spChg chg="mod">
          <ac:chgData name="Mike Hamilton" userId="3b8999c6823bad47" providerId="LiveId" clId="{E1E3A063-C515-403A-9C13-6315F4B1EF2D}" dt="2020-10-07T01:26:02.741" v="93" actId="207"/>
          <ac:spMkLst>
            <pc:docMk/>
            <pc:sldMk cId="3613804013" sldId="265"/>
            <ac:spMk id="31748" creationId="{00000000-0000-0000-0000-000000000000}"/>
          </ac:spMkLst>
        </pc:spChg>
        <pc:picChg chg="del mod">
          <ac:chgData name="Mike Hamilton" userId="3b8999c6823bad47" providerId="LiveId" clId="{E1E3A063-C515-403A-9C13-6315F4B1EF2D}" dt="2020-10-07T01:22:35.874" v="86" actId="478"/>
          <ac:picMkLst>
            <pc:docMk/>
            <pc:sldMk cId="3613804013" sldId="265"/>
            <ac:picMk id="31746" creationId="{00000000-0000-0000-0000-000000000000}"/>
          </ac:picMkLst>
        </pc:picChg>
        <pc:picChg chg="del">
          <ac:chgData name="Mike Hamilton" userId="3b8999c6823bad47" providerId="LiveId" clId="{E1E3A063-C515-403A-9C13-6315F4B1EF2D}" dt="2020-10-07T01:22:41.568" v="87" actId="478"/>
          <ac:picMkLst>
            <pc:docMk/>
            <pc:sldMk cId="3613804013" sldId="265"/>
            <ac:picMk id="31747" creationId="{00000000-0000-0000-0000-000000000000}"/>
          </ac:picMkLst>
        </pc:picChg>
      </pc:sldChg>
      <pc:sldChg chg="modSp mod modClrScheme chgLayout">
        <pc:chgData name="Mike Hamilton" userId="3b8999c6823bad47" providerId="LiveId" clId="{E1E3A063-C515-403A-9C13-6315F4B1EF2D}" dt="2020-10-07T01:29:22.443" v="100" actId="404"/>
        <pc:sldMkLst>
          <pc:docMk/>
          <pc:sldMk cId="1057510970" sldId="266"/>
        </pc:sldMkLst>
        <pc:spChg chg="mod ord">
          <ac:chgData name="Mike Hamilton" userId="3b8999c6823bad47" providerId="LiveId" clId="{E1E3A063-C515-403A-9C13-6315F4B1EF2D}" dt="2020-10-07T01:26:59.296" v="95" actId="700"/>
          <ac:spMkLst>
            <pc:docMk/>
            <pc:sldMk cId="1057510970" sldId="266"/>
            <ac:spMk id="32770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29:22.443" v="100" actId="404"/>
          <ac:spMkLst>
            <pc:docMk/>
            <pc:sldMk cId="1057510970" sldId="266"/>
            <ac:spMk id="811011" creationId="{00000000-0000-0000-0000-000000000000}"/>
          </ac:spMkLst>
        </pc:spChg>
      </pc:sldChg>
      <pc:sldChg chg="modSp mod modClrScheme chgLayout">
        <pc:chgData name="Mike Hamilton" userId="3b8999c6823bad47" providerId="LiveId" clId="{E1E3A063-C515-403A-9C13-6315F4B1EF2D}" dt="2020-10-07T01:32:17.607" v="112" actId="700"/>
        <pc:sldMkLst>
          <pc:docMk/>
          <pc:sldMk cId="199203076" sldId="267"/>
        </pc:sldMkLst>
        <pc:spChg chg="mod ord">
          <ac:chgData name="Mike Hamilton" userId="3b8999c6823bad47" providerId="LiveId" clId="{E1E3A063-C515-403A-9C13-6315F4B1EF2D}" dt="2020-10-07T01:32:17.607" v="112" actId="700"/>
          <ac:spMkLst>
            <pc:docMk/>
            <pc:sldMk cId="199203076" sldId="267"/>
            <ac:spMk id="33794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32:17.607" v="112" actId="700"/>
          <ac:spMkLst>
            <pc:docMk/>
            <pc:sldMk cId="199203076" sldId="267"/>
            <ac:spMk id="811011" creationId="{00000000-0000-0000-0000-000000000000}"/>
          </ac:spMkLst>
        </pc:spChg>
      </pc:sldChg>
      <pc:sldChg chg="modSp mod modClrScheme chgLayout">
        <pc:chgData name="Mike Hamilton" userId="3b8999c6823bad47" providerId="LiveId" clId="{E1E3A063-C515-403A-9C13-6315F4B1EF2D}" dt="2020-10-07T01:32:31.998" v="113" actId="700"/>
        <pc:sldMkLst>
          <pc:docMk/>
          <pc:sldMk cId="4095562110" sldId="268"/>
        </pc:sldMkLst>
        <pc:spChg chg="mod ord">
          <ac:chgData name="Mike Hamilton" userId="3b8999c6823bad47" providerId="LiveId" clId="{E1E3A063-C515-403A-9C13-6315F4B1EF2D}" dt="2020-10-07T01:32:31.998" v="113" actId="700"/>
          <ac:spMkLst>
            <pc:docMk/>
            <pc:sldMk cId="4095562110" sldId="268"/>
            <ac:spMk id="6146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32:31.998" v="113" actId="700"/>
          <ac:spMkLst>
            <pc:docMk/>
            <pc:sldMk cId="4095562110" sldId="268"/>
            <ac:spMk id="825347" creationId="{00000000-0000-0000-0000-000000000000}"/>
          </ac:spMkLst>
        </pc:spChg>
      </pc:sldChg>
      <pc:sldChg chg="addSp delSp modSp mod modClrScheme chgLayout">
        <pc:chgData name="Mike Hamilton" userId="3b8999c6823bad47" providerId="LiveId" clId="{E1E3A063-C515-403A-9C13-6315F4B1EF2D}" dt="2020-10-07T01:33:08" v="141" actId="1036"/>
        <pc:sldMkLst>
          <pc:docMk/>
          <pc:sldMk cId="2429906981" sldId="269"/>
        </pc:sldMkLst>
        <pc:spChg chg="add mod ord">
          <ac:chgData name="Mike Hamilton" userId="3b8999c6823bad47" providerId="LiveId" clId="{E1E3A063-C515-403A-9C13-6315F4B1EF2D}" dt="2020-10-07T01:32:43.570" v="114" actId="700"/>
          <ac:spMkLst>
            <pc:docMk/>
            <pc:sldMk cId="2429906981" sldId="269"/>
            <ac:spMk id="2" creationId="{4C97B375-C708-4DFA-A8D2-EBE9BC7E2332}"/>
          </ac:spMkLst>
        </pc:spChg>
        <pc:spChg chg="add mod ord">
          <ac:chgData name="Mike Hamilton" userId="3b8999c6823bad47" providerId="LiveId" clId="{E1E3A063-C515-403A-9C13-6315F4B1EF2D}" dt="2020-10-07T01:32:43.570" v="114" actId="700"/>
          <ac:spMkLst>
            <pc:docMk/>
            <pc:sldMk cId="2429906981" sldId="269"/>
            <ac:spMk id="3" creationId="{DFC99788-1CD0-4AB3-91C2-E809208E65EB}"/>
          </ac:spMkLst>
        </pc:spChg>
        <pc:spChg chg="mod">
          <ac:chgData name="Mike Hamilton" userId="3b8999c6823bad47" providerId="LiveId" clId="{E1E3A063-C515-403A-9C13-6315F4B1EF2D}" dt="2020-10-07T01:33:08" v="141" actId="1036"/>
          <ac:spMkLst>
            <pc:docMk/>
            <pc:sldMk cId="2429906981" sldId="269"/>
            <ac:spMk id="35844" creationId="{00000000-0000-0000-0000-000000000000}"/>
          </ac:spMkLst>
        </pc:spChg>
        <pc:picChg chg="del">
          <ac:chgData name="Mike Hamilton" userId="3b8999c6823bad47" providerId="LiveId" clId="{E1E3A063-C515-403A-9C13-6315F4B1EF2D}" dt="2020-10-07T01:32:50.608" v="115" actId="478"/>
          <ac:picMkLst>
            <pc:docMk/>
            <pc:sldMk cId="2429906981" sldId="269"/>
            <ac:picMk id="35842" creationId="{00000000-0000-0000-0000-000000000000}"/>
          </ac:picMkLst>
        </pc:picChg>
        <pc:picChg chg="del">
          <ac:chgData name="Mike Hamilton" userId="3b8999c6823bad47" providerId="LiveId" clId="{E1E3A063-C515-403A-9C13-6315F4B1EF2D}" dt="2020-10-07T01:32:57.876" v="116" actId="478"/>
          <ac:picMkLst>
            <pc:docMk/>
            <pc:sldMk cId="2429906981" sldId="269"/>
            <ac:picMk id="35843" creationId="{00000000-0000-0000-0000-000000000000}"/>
          </ac:picMkLst>
        </pc:picChg>
      </pc:sldChg>
      <pc:sldChg chg="modSp mod modClrScheme chgLayout">
        <pc:chgData name="Mike Hamilton" userId="3b8999c6823bad47" providerId="LiveId" clId="{E1E3A063-C515-403A-9C13-6315F4B1EF2D}" dt="2020-10-07T01:33:25.838" v="144" actId="700"/>
        <pc:sldMkLst>
          <pc:docMk/>
          <pc:sldMk cId="901818329" sldId="270"/>
        </pc:sldMkLst>
        <pc:spChg chg="mod ord">
          <ac:chgData name="Mike Hamilton" userId="3b8999c6823bad47" providerId="LiveId" clId="{E1E3A063-C515-403A-9C13-6315F4B1EF2D}" dt="2020-10-07T01:33:25.838" v="144" actId="700"/>
          <ac:spMkLst>
            <pc:docMk/>
            <pc:sldMk cId="901818329" sldId="270"/>
            <ac:spMk id="6146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33:25.838" v="144" actId="700"/>
          <ac:spMkLst>
            <pc:docMk/>
            <pc:sldMk cId="901818329" sldId="270"/>
            <ac:spMk id="825347" creationId="{00000000-0000-0000-0000-000000000000}"/>
          </ac:spMkLst>
        </pc:spChg>
      </pc:sldChg>
      <pc:sldChg chg="modSp mod modClrScheme chgLayout">
        <pc:chgData name="Mike Hamilton" userId="3b8999c6823bad47" providerId="LiveId" clId="{E1E3A063-C515-403A-9C13-6315F4B1EF2D}" dt="2020-10-07T01:35:11.470" v="149" actId="700"/>
        <pc:sldMkLst>
          <pc:docMk/>
          <pc:sldMk cId="735544022" sldId="271"/>
        </pc:sldMkLst>
        <pc:spChg chg="mod ord">
          <ac:chgData name="Mike Hamilton" userId="3b8999c6823bad47" providerId="LiveId" clId="{E1E3A063-C515-403A-9C13-6315F4B1EF2D}" dt="2020-10-07T01:35:11.470" v="149" actId="700"/>
          <ac:spMkLst>
            <pc:docMk/>
            <pc:sldMk cId="735544022" sldId="271"/>
            <ac:spMk id="6146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35:11.470" v="149" actId="700"/>
          <ac:spMkLst>
            <pc:docMk/>
            <pc:sldMk cId="735544022" sldId="271"/>
            <ac:spMk id="825347" creationId="{00000000-0000-0000-0000-000000000000}"/>
          </ac:spMkLst>
        </pc:spChg>
      </pc:sldChg>
      <pc:sldChg chg="addSp delSp modSp mod modClrScheme chgLayout">
        <pc:chgData name="Mike Hamilton" userId="3b8999c6823bad47" providerId="LiveId" clId="{E1E3A063-C515-403A-9C13-6315F4B1EF2D}" dt="2020-10-07T01:35:25.775" v="152" actId="478"/>
        <pc:sldMkLst>
          <pc:docMk/>
          <pc:sldMk cId="2235347076" sldId="272"/>
        </pc:sldMkLst>
        <pc:spChg chg="add mod ord">
          <ac:chgData name="Mike Hamilton" userId="3b8999c6823bad47" providerId="LiveId" clId="{E1E3A063-C515-403A-9C13-6315F4B1EF2D}" dt="2020-10-07T01:35:20.960" v="150" actId="700"/>
          <ac:spMkLst>
            <pc:docMk/>
            <pc:sldMk cId="2235347076" sldId="272"/>
            <ac:spMk id="2" creationId="{592DD354-289E-40D2-BBB1-81A314D6932D}"/>
          </ac:spMkLst>
        </pc:spChg>
        <pc:spChg chg="add mod ord">
          <ac:chgData name="Mike Hamilton" userId="3b8999c6823bad47" providerId="LiveId" clId="{E1E3A063-C515-403A-9C13-6315F4B1EF2D}" dt="2020-10-07T01:35:20.960" v="150" actId="700"/>
          <ac:spMkLst>
            <pc:docMk/>
            <pc:sldMk cId="2235347076" sldId="272"/>
            <ac:spMk id="3" creationId="{7FD5C3A9-ACE1-4A3A-90C7-64EF0D9B4F4B}"/>
          </ac:spMkLst>
        </pc:spChg>
        <pc:picChg chg="del">
          <ac:chgData name="Mike Hamilton" userId="3b8999c6823bad47" providerId="LiveId" clId="{E1E3A063-C515-403A-9C13-6315F4B1EF2D}" dt="2020-10-07T01:35:24.044" v="151" actId="478"/>
          <ac:picMkLst>
            <pc:docMk/>
            <pc:sldMk cId="2235347076" sldId="272"/>
            <ac:picMk id="38914" creationId="{00000000-0000-0000-0000-000000000000}"/>
          </ac:picMkLst>
        </pc:picChg>
        <pc:picChg chg="del">
          <ac:chgData name="Mike Hamilton" userId="3b8999c6823bad47" providerId="LiveId" clId="{E1E3A063-C515-403A-9C13-6315F4B1EF2D}" dt="2020-10-07T01:35:25.775" v="152" actId="478"/>
          <ac:picMkLst>
            <pc:docMk/>
            <pc:sldMk cId="2235347076" sldId="272"/>
            <ac:picMk id="38915" creationId="{00000000-0000-0000-0000-000000000000}"/>
          </ac:picMkLst>
        </pc:picChg>
      </pc:sldChg>
      <pc:sldChg chg="addSp delSp modSp mod modClrScheme chgLayout">
        <pc:chgData name="Mike Hamilton" userId="3b8999c6823bad47" providerId="LiveId" clId="{E1E3A063-C515-403A-9C13-6315F4B1EF2D}" dt="2020-10-07T01:35:56.374" v="181" actId="478"/>
        <pc:sldMkLst>
          <pc:docMk/>
          <pc:sldMk cId="352159206" sldId="273"/>
        </pc:sldMkLst>
        <pc:spChg chg="add del mod ord">
          <ac:chgData name="Mike Hamilton" userId="3b8999c6823bad47" providerId="LiveId" clId="{E1E3A063-C515-403A-9C13-6315F4B1EF2D}" dt="2020-10-07T01:35:56.374" v="181" actId="478"/>
          <ac:spMkLst>
            <pc:docMk/>
            <pc:sldMk cId="352159206" sldId="273"/>
            <ac:spMk id="3" creationId="{1B0D7D6A-8797-4707-821E-A854594C45DD}"/>
          </ac:spMkLst>
        </pc:spChg>
        <pc:spChg chg="mod ord">
          <ac:chgData name="Mike Hamilton" userId="3b8999c6823bad47" providerId="LiveId" clId="{E1E3A063-C515-403A-9C13-6315F4B1EF2D}" dt="2020-10-07T01:35:44.373" v="153" actId="700"/>
          <ac:spMkLst>
            <pc:docMk/>
            <pc:sldMk cId="352159206" sldId="273"/>
            <ac:spMk id="39938" creationId="{00000000-0000-0000-0000-000000000000}"/>
          </ac:spMkLst>
        </pc:spChg>
      </pc:sldChg>
      <pc:sldChg chg="addSp delSp modSp mod modClrScheme chgLayout">
        <pc:chgData name="Mike Hamilton" userId="3b8999c6823bad47" providerId="LiveId" clId="{E1E3A063-C515-403A-9C13-6315F4B1EF2D}" dt="2020-10-07T01:36:18.055" v="183" actId="478"/>
        <pc:sldMkLst>
          <pc:docMk/>
          <pc:sldMk cId="2712123738" sldId="274"/>
        </pc:sldMkLst>
        <pc:spChg chg="add del mod ord">
          <ac:chgData name="Mike Hamilton" userId="3b8999c6823bad47" providerId="LiveId" clId="{E1E3A063-C515-403A-9C13-6315F4B1EF2D}" dt="2020-10-07T01:36:18.055" v="183" actId="478"/>
          <ac:spMkLst>
            <pc:docMk/>
            <pc:sldMk cId="2712123738" sldId="274"/>
            <ac:spMk id="2" creationId="{97479DC2-921C-4207-8FD7-AE5A08F6618D}"/>
          </ac:spMkLst>
        </pc:spChg>
        <pc:spChg chg="mod ord">
          <ac:chgData name="Mike Hamilton" userId="3b8999c6823bad47" providerId="LiveId" clId="{E1E3A063-C515-403A-9C13-6315F4B1EF2D}" dt="2020-10-07T01:36:10.686" v="182" actId="700"/>
          <ac:spMkLst>
            <pc:docMk/>
            <pc:sldMk cId="2712123738" sldId="274"/>
            <ac:spMk id="40962" creationId="{00000000-0000-0000-0000-000000000000}"/>
          </ac:spMkLst>
        </pc:spChg>
      </pc:sldChg>
      <pc:sldChg chg="modSp mod modClrScheme modAnim chgLayout">
        <pc:chgData name="Mike Hamilton" userId="3b8999c6823bad47" providerId="LiveId" clId="{E1E3A063-C515-403A-9C13-6315F4B1EF2D}" dt="2020-10-07T01:37:58.260" v="198" actId="113"/>
        <pc:sldMkLst>
          <pc:docMk/>
          <pc:sldMk cId="2830665505" sldId="275"/>
        </pc:sldMkLst>
        <pc:spChg chg="mod ord">
          <ac:chgData name="Mike Hamilton" userId="3b8999c6823bad47" providerId="LiveId" clId="{E1E3A063-C515-403A-9C13-6315F4B1EF2D}" dt="2020-10-07T01:36:39.777" v="184" actId="700"/>
          <ac:spMkLst>
            <pc:docMk/>
            <pc:sldMk cId="2830665505" sldId="275"/>
            <ac:spMk id="41986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37:58.260" v="198" actId="113"/>
          <ac:spMkLst>
            <pc:docMk/>
            <pc:sldMk cId="2830665505" sldId="275"/>
            <ac:spMk id="136195" creationId="{00000000-0000-0000-0000-000000000000}"/>
          </ac:spMkLst>
        </pc:spChg>
      </pc:sldChg>
      <pc:sldChg chg="modSp mod modClrScheme chgLayout">
        <pc:chgData name="Mike Hamilton" userId="3b8999c6823bad47" providerId="LiveId" clId="{E1E3A063-C515-403A-9C13-6315F4B1EF2D}" dt="2020-10-07T01:38:45.286" v="249" actId="1036"/>
        <pc:sldMkLst>
          <pc:docMk/>
          <pc:sldMk cId="9595262" sldId="276"/>
        </pc:sldMkLst>
        <pc:spChg chg="mod ord">
          <ac:chgData name="Mike Hamilton" userId="3b8999c6823bad47" providerId="LiveId" clId="{E1E3A063-C515-403A-9C13-6315F4B1EF2D}" dt="2020-10-07T01:38:31.837" v="200" actId="207"/>
          <ac:spMkLst>
            <pc:docMk/>
            <pc:sldMk cId="9595262" sldId="276"/>
            <ac:spMk id="13315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38:10.928" v="199" actId="700"/>
          <ac:spMkLst>
            <pc:docMk/>
            <pc:sldMk cId="9595262" sldId="276"/>
            <ac:spMk id="43010" creationId="{00000000-0000-0000-0000-000000000000}"/>
          </ac:spMkLst>
        </pc:spChg>
        <pc:cxnChg chg="mod">
          <ac:chgData name="Mike Hamilton" userId="3b8999c6823bad47" providerId="LiveId" clId="{E1E3A063-C515-403A-9C13-6315F4B1EF2D}" dt="2020-10-07T01:38:45.286" v="249" actId="1036"/>
          <ac:cxnSpMkLst>
            <pc:docMk/>
            <pc:sldMk cId="9595262" sldId="276"/>
            <ac:cxnSpMk id="5" creationId="{00000000-0000-0000-0000-000000000000}"/>
          </ac:cxnSpMkLst>
        </pc:cxnChg>
        <pc:cxnChg chg="mod">
          <ac:chgData name="Mike Hamilton" userId="3b8999c6823bad47" providerId="LiveId" clId="{E1E3A063-C515-403A-9C13-6315F4B1EF2D}" dt="2020-10-07T01:38:45.286" v="249" actId="1036"/>
          <ac:cxnSpMkLst>
            <pc:docMk/>
            <pc:sldMk cId="9595262" sldId="276"/>
            <ac:cxnSpMk id="7" creationId="{00000000-0000-0000-0000-000000000000}"/>
          </ac:cxnSpMkLst>
        </pc:cxnChg>
      </pc:sldChg>
      <pc:sldChg chg="modSp mod modClrScheme chgLayout">
        <pc:chgData name="Mike Hamilton" userId="3b8999c6823bad47" providerId="LiveId" clId="{E1E3A063-C515-403A-9C13-6315F4B1EF2D}" dt="2020-10-07T01:39:32.395" v="251" actId="207"/>
        <pc:sldMkLst>
          <pc:docMk/>
          <pc:sldMk cId="2040365919" sldId="277"/>
        </pc:sldMkLst>
        <pc:spChg chg="mod ord">
          <ac:chgData name="Mike Hamilton" userId="3b8999c6823bad47" providerId="LiveId" clId="{E1E3A063-C515-403A-9C13-6315F4B1EF2D}" dt="2020-10-07T01:39:18.336" v="250" actId="700"/>
          <ac:spMkLst>
            <pc:docMk/>
            <pc:sldMk cId="2040365919" sldId="277"/>
            <ac:spMk id="44034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39:32.395" v="251" actId="207"/>
          <ac:spMkLst>
            <pc:docMk/>
            <pc:sldMk cId="2040365919" sldId="277"/>
            <ac:spMk id="44035" creationId="{00000000-0000-0000-0000-000000000000}"/>
          </ac:spMkLst>
        </pc:spChg>
      </pc:sldChg>
      <pc:sldChg chg="modSp mod modClrScheme chgLayout">
        <pc:chgData name="Mike Hamilton" userId="3b8999c6823bad47" providerId="LiveId" clId="{E1E3A063-C515-403A-9C13-6315F4B1EF2D}" dt="2020-10-07T01:39:52.487" v="252" actId="700"/>
        <pc:sldMkLst>
          <pc:docMk/>
          <pc:sldMk cId="997078060" sldId="278"/>
        </pc:sldMkLst>
        <pc:spChg chg="mod ord">
          <ac:chgData name="Mike Hamilton" userId="3b8999c6823bad47" providerId="LiveId" clId="{E1E3A063-C515-403A-9C13-6315F4B1EF2D}" dt="2020-10-07T01:39:52.487" v="252" actId="700"/>
          <ac:spMkLst>
            <pc:docMk/>
            <pc:sldMk cId="997078060" sldId="278"/>
            <ac:spMk id="45058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39:52.487" v="252" actId="700"/>
          <ac:spMkLst>
            <pc:docMk/>
            <pc:sldMk cId="997078060" sldId="278"/>
            <ac:spMk id="45059" creationId="{00000000-0000-0000-0000-000000000000}"/>
          </ac:spMkLst>
        </pc:spChg>
      </pc:sldChg>
      <pc:sldChg chg="addSp delSp modSp mod modClrScheme chgLayout">
        <pc:chgData name="Mike Hamilton" userId="3b8999c6823bad47" providerId="LiveId" clId="{E1E3A063-C515-403A-9C13-6315F4B1EF2D}" dt="2020-10-07T01:40:19.977" v="255" actId="478"/>
        <pc:sldMkLst>
          <pc:docMk/>
          <pc:sldMk cId="2925367466" sldId="279"/>
        </pc:sldMkLst>
        <pc:spChg chg="add mod ord">
          <ac:chgData name="Mike Hamilton" userId="3b8999c6823bad47" providerId="LiveId" clId="{E1E3A063-C515-403A-9C13-6315F4B1EF2D}" dt="2020-10-07T01:40:15.822" v="253" actId="700"/>
          <ac:spMkLst>
            <pc:docMk/>
            <pc:sldMk cId="2925367466" sldId="279"/>
            <ac:spMk id="2" creationId="{3DA9C479-2444-4F4F-8C65-3D0FDEC4C053}"/>
          </ac:spMkLst>
        </pc:spChg>
        <pc:spChg chg="add mod ord">
          <ac:chgData name="Mike Hamilton" userId="3b8999c6823bad47" providerId="LiveId" clId="{E1E3A063-C515-403A-9C13-6315F4B1EF2D}" dt="2020-10-07T01:40:15.822" v="253" actId="700"/>
          <ac:spMkLst>
            <pc:docMk/>
            <pc:sldMk cId="2925367466" sldId="279"/>
            <ac:spMk id="3" creationId="{FF879509-2BF0-4A50-8B13-699D6E4554F9}"/>
          </ac:spMkLst>
        </pc:spChg>
        <pc:picChg chg="del">
          <ac:chgData name="Mike Hamilton" userId="3b8999c6823bad47" providerId="LiveId" clId="{E1E3A063-C515-403A-9C13-6315F4B1EF2D}" dt="2020-10-07T01:40:18.433" v="254" actId="478"/>
          <ac:picMkLst>
            <pc:docMk/>
            <pc:sldMk cId="2925367466" sldId="279"/>
            <ac:picMk id="46082" creationId="{00000000-0000-0000-0000-000000000000}"/>
          </ac:picMkLst>
        </pc:picChg>
        <pc:picChg chg="del">
          <ac:chgData name="Mike Hamilton" userId="3b8999c6823bad47" providerId="LiveId" clId="{E1E3A063-C515-403A-9C13-6315F4B1EF2D}" dt="2020-10-07T01:40:19.977" v="255" actId="478"/>
          <ac:picMkLst>
            <pc:docMk/>
            <pc:sldMk cId="2925367466" sldId="279"/>
            <ac:picMk id="46083" creationId="{00000000-0000-0000-0000-000000000000}"/>
          </ac:picMkLst>
        </pc:picChg>
      </pc:sldChg>
      <pc:sldChg chg="modSp mod modClrScheme chgLayout">
        <pc:chgData name="Mike Hamilton" userId="3b8999c6823bad47" providerId="LiveId" clId="{E1E3A063-C515-403A-9C13-6315F4B1EF2D}" dt="2020-10-07T01:40:32.756" v="256" actId="700"/>
        <pc:sldMkLst>
          <pc:docMk/>
          <pc:sldMk cId="3289445745" sldId="280"/>
        </pc:sldMkLst>
        <pc:spChg chg="mod ord">
          <ac:chgData name="Mike Hamilton" userId="3b8999c6823bad47" providerId="LiveId" clId="{E1E3A063-C515-403A-9C13-6315F4B1EF2D}" dt="2020-10-07T01:40:32.756" v="256" actId="700"/>
          <ac:spMkLst>
            <pc:docMk/>
            <pc:sldMk cId="3289445745" sldId="280"/>
            <ac:spMk id="20483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40:32.756" v="256" actId="700"/>
          <ac:spMkLst>
            <pc:docMk/>
            <pc:sldMk cId="3289445745" sldId="280"/>
            <ac:spMk id="47106" creationId="{00000000-0000-0000-0000-000000000000}"/>
          </ac:spMkLst>
        </pc:spChg>
      </pc:sldChg>
      <pc:sldChg chg="addSp delSp modSp mod modClrScheme chgLayout">
        <pc:chgData name="Mike Hamilton" userId="3b8999c6823bad47" providerId="LiveId" clId="{E1E3A063-C515-403A-9C13-6315F4B1EF2D}" dt="2020-10-07T01:40:55.760" v="259" actId="478"/>
        <pc:sldMkLst>
          <pc:docMk/>
          <pc:sldMk cId="1990296148" sldId="281"/>
        </pc:sldMkLst>
        <pc:spChg chg="add mod ord">
          <ac:chgData name="Mike Hamilton" userId="3b8999c6823bad47" providerId="LiveId" clId="{E1E3A063-C515-403A-9C13-6315F4B1EF2D}" dt="2020-10-07T01:40:52.626" v="257" actId="700"/>
          <ac:spMkLst>
            <pc:docMk/>
            <pc:sldMk cId="1990296148" sldId="281"/>
            <ac:spMk id="2" creationId="{2A145801-C697-4578-BF2C-919C79B67605}"/>
          </ac:spMkLst>
        </pc:spChg>
        <pc:spChg chg="add mod ord">
          <ac:chgData name="Mike Hamilton" userId="3b8999c6823bad47" providerId="LiveId" clId="{E1E3A063-C515-403A-9C13-6315F4B1EF2D}" dt="2020-10-07T01:40:52.626" v="257" actId="700"/>
          <ac:spMkLst>
            <pc:docMk/>
            <pc:sldMk cId="1990296148" sldId="281"/>
            <ac:spMk id="3" creationId="{E3075C2F-32A3-43E2-A11E-0408F6A5B9D6}"/>
          </ac:spMkLst>
        </pc:spChg>
        <pc:picChg chg="del">
          <ac:chgData name="Mike Hamilton" userId="3b8999c6823bad47" providerId="LiveId" clId="{E1E3A063-C515-403A-9C13-6315F4B1EF2D}" dt="2020-10-07T01:40:54.825" v="258" actId="478"/>
          <ac:picMkLst>
            <pc:docMk/>
            <pc:sldMk cId="1990296148" sldId="281"/>
            <ac:picMk id="48130" creationId="{00000000-0000-0000-0000-000000000000}"/>
          </ac:picMkLst>
        </pc:picChg>
        <pc:picChg chg="del">
          <ac:chgData name="Mike Hamilton" userId="3b8999c6823bad47" providerId="LiveId" clId="{E1E3A063-C515-403A-9C13-6315F4B1EF2D}" dt="2020-10-07T01:40:55.760" v="259" actId="478"/>
          <ac:picMkLst>
            <pc:docMk/>
            <pc:sldMk cId="1990296148" sldId="281"/>
            <ac:picMk id="48131" creationId="{00000000-0000-0000-0000-000000000000}"/>
          </ac:picMkLst>
        </pc:picChg>
      </pc:sldChg>
      <pc:sldChg chg="modSp mod modClrScheme chgLayout">
        <pc:chgData name="Mike Hamilton" userId="3b8999c6823bad47" providerId="LiveId" clId="{E1E3A063-C515-403A-9C13-6315F4B1EF2D}" dt="2020-10-07T01:41:56.795" v="281" actId="207"/>
        <pc:sldMkLst>
          <pc:docMk/>
          <pc:sldMk cId="2420859240" sldId="282"/>
        </pc:sldMkLst>
        <pc:spChg chg="mod ord">
          <ac:chgData name="Mike Hamilton" userId="3b8999c6823bad47" providerId="LiveId" clId="{E1E3A063-C515-403A-9C13-6315F4B1EF2D}" dt="2020-10-07T01:41:03.454" v="260" actId="700"/>
          <ac:spMkLst>
            <pc:docMk/>
            <pc:sldMk cId="2420859240" sldId="282"/>
            <ac:spMk id="49154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41:15.941" v="275" actId="1035"/>
          <ac:spMkLst>
            <pc:docMk/>
            <pc:sldMk cId="2420859240" sldId="282"/>
            <ac:spMk id="49155" creationId="{00000000-0000-0000-0000-000000000000}"/>
          </ac:spMkLst>
        </pc:spChg>
        <pc:spChg chg="mod">
          <ac:chgData name="Mike Hamilton" userId="3b8999c6823bad47" providerId="LiveId" clId="{E1E3A063-C515-403A-9C13-6315F4B1EF2D}" dt="2020-10-07T01:41:56.795" v="281" actId="207"/>
          <ac:spMkLst>
            <pc:docMk/>
            <pc:sldMk cId="2420859240" sldId="282"/>
            <ac:spMk id="49171" creationId="{00000000-0000-0000-0000-000000000000}"/>
          </ac:spMkLst>
        </pc:spChg>
        <pc:grpChg chg="mod">
          <ac:chgData name="Mike Hamilton" userId="3b8999c6823bad47" providerId="LiveId" clId="{E1E3A063-C515-403A-9C13-6315F4B1EF2D}" dt="2020-10-07T01:41:39.002" v="276" actId="207"/>
          <ac:grpSpMkLst>
            <pc:docMk/>
            <pc:sldMk cId="2420859240" sldId="282"/>
            <ac:grpSpMk id="2" creationId="{00000000-0000-0000-0000-000000000000}"/>
          </ac:grpSpMkLst>
        </pc:grpChg>
        <pc:grpChg chg="mod">
          <ac:chgData name="Mike Hamilton" userId="3b8999c6823bad47" providerId="LiveId" clId="{E1E3A063-C515-403A-9C13-6315F4B1EF2D}" dt="2020-10-07T01:41:39.002" v="276" actId="207"/>
          <ac:grpSpMkLst>
            <pc:docMk/>
            <pc:sldMk cId="2420859240" sldId="282"/>
            <ac:grpSpMk id="3" creationId="{00000000-0000-0000-0000-000000000000}"/>
          </ac:grpSpMkLst>
        </pc:grpChg>
        <pc:grpChg chg="mod">
          <ac:chgData name="Mike Hamilton" userId="3b8999c6823bad47" providerId="LiveId" clId="{E1E3A063-C515-403A-9C13-6315F4B1EF2D}" dt="2020-10-07T01:41:39.002" v="276" actId="207"/>
          <ac:grpSpMkLst>
            <pc:docMk/>
            <pc:sldMk cId="2420859240" sldId="282"/>
            <ac:grpSpMk id="4" creationId="{00000000-0000-0000-0000-000000000000}"/>
          </ac:grpSpMkLst>
        </pc:grpChg>
        <pc:grpChg chg="mod">
          <ac:chgData name="Mike Hamilton" userId="3b8999c6823bad47" providerId="LiveId" clId="{E1E3A063-C515-403A-9C13-6315F4B1EF2D}" dt="2020-10-07T01:41:39.002" v="276" actId="207"/>
          <ac:grpSpMkLst>
            <pc:docMk/>
            <pc:sldMk cId="2420859240" sldId="282"/>
            <ac:grpSpMk id="5" creationId="{00000000-0000-0000-0000-000000000000}"/>
          </ac:grpSpMkLst>
        </pc:grpChg>
      </pc:sldChg>
      <pc:sldChg chg="addSp delSp modSp mod modClrScheme chgLayout">
        <pc:chgData name="Mike Hamilton" userId="3b8999c6823bad47" providerId="LiveId" clId="{E1E3A063-C515-403A-9C13-6315F4B1EF2D}" dt="2020-10-07T01:42:48.949" v="284" actId="478"/>
        <pc:sldMkLst>
          <pc:docMk/>
          <pc:sldMk cId="782345884" sldId="283"/>
        </pc:sldMkLst>
        <pc:spChg chg="add mod ord">
          <ac:chgData name="Mike Hamilton" userId="3b8999c6823bad47" providerId="LiveId" clId="{E1E3A063-C515-403A-9C13-6315F4B1EF2D}" dt="2020-10-07T01:42:43.919" v="282" actId="700"/>
          <ac:spMkLst>
            <pc:docMk/>
            <pc:sldMk cId="782345884" sldId="283"/>
            <ac:spMk id="2" creationId="{D4D3691F-CA7C-4BB7-96D6-1A2D303507FD}"/>
          </ac:spMkLst>
        </pc:spChg>
        <pc:spChg chg="add mod ord">
          <ac:chgData name="Mike Hamilton" userId="3b8999c6823bad47" providerId="LiveId" clId="{E1E3A063-C515-403A-9C13-6315F4B1EF2D}" dt="2020-10-07T01:42:43.919" v="282" actId="700"/>
          <ac:spMkLst>
            <pc:docMk/>
            <pc:sldMk cId="782345884" sldId="283"/>
            <ac:spMk id="3" creationId="{29B09B0F-6FAC-4615-B241-CB77847E7E45}"/>
          </ac:spMkLst>
        </pc:spChg>
        <pc:picChg chg="del">
          <ac:chgData name="Mike Hamilton" userId="3b8999c6823bad47" providerId="LiveId" clId="{E1E3A063-C515-403A-9C13-6315F4B1EF2D}" dt="2020-10-07T01:42:46.924" v="283" actId="478"/>
          <ac:picMkLst>
            <pc:docMk/>
            <pc:sldMk cId="782345884" sldId="283"/>
            <ac:picMk id="50178" creationId="{00000000-0000-0000-0000-000000000000}"/>
          </ac:picMkLst>
        </pc:picChg>
        <pc:picChg chg="del">
          <ac:chgData name="Mike Hamilton" userId="3b8999c6823bad47" providerId="LiveId" clId="{E1E3A063-C515-403A-9C13-6315F4B1EF2D}" dt="2020-10-07T01:42:48.949" v="284" actId="478"/>
          <ac:picMkLst>
            <pc:docMk/>
            <pc:sldMk cId="782345884" sldId="283"/>
            <ac:picMk id="50179" creationId="{00000000-0000-0000-0000-000000000000}"/>
          </ac:picMkLst>
        </pc:picChg>
      </pc:sldChg>
      <pc:sldChg chg="addSp delSp modSp mod modClrScheme chgLayout">
        <pc:chgData name="Mike Hamilton" userId="3b8999c6823bad47" providerId="LiveId" clId="{E1E3A063-C515-403A-9C13-6315F4B1EF2D}" dt="2020-10-07T01:43:01.084" v="286" actId="478"/>
        <pc:sldMkLst>
          <pc:docMk/>
          <pc:sldMk cId="3621211463" sldId="284"/>
        </pc:sldMkLst>
        <pc:spChg chg="add del mod ord">
          <ac:chgData name="Mike Hamilton" userId="3b8999c6823bad47" providerId="LiveId" clId="{E1E3A063-C515-403A-9C13-6315F4B1EF2D}" dt="2020-10-07T01:43:01.084" v="286" actId="478"/>
          <ac:spMkLst>
            <pc:docMk/>
            <pc:sldMk cId="3621211463" sldId="284"/>
            <ac:spMk id="2" creationId="{F5743E40-FA8E-41C4-A581-BF5D15A3368D}"/>
          </ac:spMkLst>
        </pc:spChg>
        <pc:spChg chg="mod ord">
          <ac:chgData name="Mike Hamilton" userId="3b8999c6823bad47" providerId="LiveId" clId="{E1E3A063-C515-403A-9C13-6315F4B1EF2D}" dt="2020-10-07T01:42:56.770" v="285" actId="700"/>
          <ac:spMkLst>
            <pc:docMk/>
            <pc:sldMk cId="3621211463" sldId="284"/>
            <ac:spMk id="51202" creationId="{00000000-0000-0000-0000-000000000000}"/>
          </ac:spMkLst>
        </pc:spChg>
      </pc:sldChg>
      <pc:sldChg chg="modSp mod modClrScheme chgLayout">
        <pc:chgData name="Mike Hamilton" userId="3b8999c6823bad47" providerId="LiveId" clId="{E1E3A063-C515-403A-9C13-6315F4B1EF2D}" dt="2020-10-07T01:43:08.472" v="287" actId="700"/>
        <pc:sldMkLst>
          <pc:docMk/>
          <pc:sldMk cId="3187964693" sldId="285"/>
        </pc:sldMkLst>
        <pc:spChg chg="mod ord">
          <ac:chgData name="Mike Hamilton" userId="3b8999c6823bad47" providerId="LiveId" clId="{E1E3A063-C515-403A-9C13-6315F4B1EF2D}" dt="2020-10-07T01:43:08.472" v="287" actId="700"/>
          <ac:spMkLst>
            <pc:docMk/>
            <pc:sldMk cId="3187964693" sldId="285"/>
            <ac:spMk id="52226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43:08.472" v="287" actId="700"/>
          <ac:spMkLst>
            <pc:docMk/>
            <pc:sldMk cId="3187964693" sldId="285"/>
            <ac:spMk id="825347" creationId="{00000000-0000-0000-0000-000000000000}"/>
          </ac:spMkLst>
        </pc:spChg>
      </pc:sldChg>
      <pc:sldChg chg="addSp delSp modSp mod modClrScheme chgLayout">
        <pc:chgData name="Mike Hamilton" userId="3b8999c6823bad47" providerId="LiveId" clId="{E1E3A063-C515-403A-9C13-6315F4B1EF2D}" dt="2020-10-07T01:43:34.892" v="290" actId="478"/>
        <pc:sldMkLst>
          <pc:docMk/>
          <pc:sldMk cId="3610684018" sldId="286"/>
        </pc:sldMkLst>
        <pc:spChg chg="add mod ord">
          <ac:chgData name="Mike Hamilton" userId="3b8999c6823bad47" providerId="LiveId" clId="{E1E3A063-C515-403A-9C13-6315F4B1EF2D}" dt="2020-10-07T01:43:30.568" v="288" actId="700"/>
          <ac:spMkLst>
            <pc:docMk/>
            <pc:sldMk cId="3610684018" sldId="286"/>
            <ac:spMk id="2" creationId="{0D736106-ED18-441F-8AA5-F0AFBBC85E1E}"/>
          </ac:spMkLst>
        </pc:spChg>
        <pc:spChg chg="add mod ord">
          <ac:chgData name="Mike Hamilton" userId="3b8999c6823bad47" providerId="LiveId" clId="{E1E3A063-C515-403A-9C13-6315F4B1EF2D}" dt="2020-10-07T01:43:30.568" v="288" actId="700"/>
          <ac:spMkLst>
            <pc:docMk/>
            <pc:sldMk cId="3610684018" sldId="286"/>
            <ac:spMk id="3" creationId="{85DC4B5B-3766-4A78-87F6-BC5D736166FB}"/>
          </ac:spMkLst>
        </pc:spChg>
        <pc:picChg chg="del">
          <ac:chgData name="Mike Hamilton" userId="3b8999c6823bad47" providerId="LiveId" clId="{E1E3A063-C515-403A-9C13-6315F4B1EF2D}" dt="2020-10-07T01:43:33.549" v="289" actId="478"/>
          <ac:picMkLst>
            <pc:docMk/>
            <pc:sldMk cId="3610684018" sldId="286"/>
            <ac:picMk id="53250" creationId="{00000000-0000-0000-0000-000000000000}"/>
          </ac:picMkLst>
        </pc:picChg>
        <pc:picChg chg="del">
          <ac:chgData name="Mike Hamilton" userId="3b8999c6823bad47" providerId="LiveId" clId="{E1E3A063-C515-403A-9C13-6315F4B1EF2D}" dt="2020-10-07T01:43:34.892" v="290" actId="478"/>
          <ac:picMkLst>
            <pc:docMk/>
            <pc:sldMk cId="3610684018" sldId="286"/>
            <ac:picMk id="53251" creationId="{00000000-0000-0000-0000-000000000000}"/>
          </ac:picMkLst>
        </pc:picChg>
      </pc:sldChg>
      <pc:sldChg chg="modSp mod modClrScheme modAnim chgLayout">
        <pc:chgData name="Mike Hamilton" userId="3b8999c6823bad47" providerId="LiveId" clId="{E1E3A063-C515-403A-9C13-6315F4B1EF2D}" dt="2020-10-07T01:46:34.117" v="322" actId="179"/>
        <pc:sldMkLst>
          <pc:docMk/>
          <pc:sldMk cId="2955740196" sldId="287"/>
        </pc:sldMkLst>
        <pc:spChg chg="mod">
          <ac:chgData name="Mike Hamilton" userId="3b8999c6823bad47" providerId="LiveId" clId="{E1E3A063-C515-403A-9C13-6315F4B1EF2D}" dt="2020-10-07T01:44:37.619" v="294" actId="207"/>
          <ac:spMkLst>
            <pc:docMk/>
            <pc:sldMk cId="2955740196" sldId="287"/>
            <ac:spMk id="4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44:16.700" v="293" actId="700"/>
          <ac:spMkLst>
            <pc:docMk/>
            <pc:sldMk cId="2955740196" sldId="287"/>
            <ac:spMk id="54274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46:34.117" v="322" actId="179"/>
          <ac:spMkLst>
            <pc:docMk/>
            <pc:sldMk cId="2955740196" sldId="287"/>
            <ac:spMk id="825347" creationId="{00000000-0000-0000-0000-000000000000}"/>
          </ac:spMkLst>
        </pc:spChg>
      </pc:sldChg>
      <pc:sldChg chg="addSp delSp modSp mod modClrScheme chgLayout">
        <pc:chgData name="Mike Hamilton" userId="3b8999c6823bad47" providerId="LiveId" clId="{E1E3A063-C515-403A-9C13-6315F4B1EF2D}" dt="2020-10-07T01:47:01.530" v="325" actId="478"/>
        <pc:sldMkLst>
          <pc:docMk/>
          <pc:sldMk cId="3291360063" sldId="288"/>
        </pc:sldMkLst>
        <pc:spChg chg="add mod ord">
          <ac:chgData name="Mike Hamilton" userId="3b8999c6823bad47" providerId="LiveId" clId="{E1E3A063-C515-403A-9C13-6315F4B1EF2D}" dt="2020-10-07T01:46:59.285" v="323" actId="700"/>
          <ac:spMkLst>
            <pc:docMk/>
            <pc:sldMk cId="3291360063" sldId="288"/>
            <ac:spMk id="2" creationId="{E361AB53-8394-4942-9CF1-BBA3CD938A59}"/>
          </ac:spMkLst>
        </pc:spChg>
        <pc:spChg chg="add mod ord">
          <ac:chgData name="Mike Hamilton" userId="3b8999c6823bad47" providerId="LiveId" clId="{E1E3A063-C515-403A-9C13-6315F4B1EF2D}" dt="2020-10-07T01:46:59.285" v="323" actId="700"/>
          <ac:spMkLst>
            <pc:docMk/>
            <pc:sldMk cId="3291360063" sldId="288"/>
            <ac:spMk id="3" creationId="{0B8776BB-1C04-405B-885D-34E153E1ED62}"/>
          </ac:spMkLst>
        </pc:spChg>
        <pc:picChg chg="del">
          <ac:chgData name="Mike Hamilton" userId="3b8999c6823bad47" providerId="LiveId" clId="{E1E3A063-C515-403A-9C13-6315F4B1EF2D}" dt="2020-10-07T01:47:00.499" v="324" actId="478"/>
          <ac:picMkLst>
            <pc:docMk/>
            <pc:sldMk cId="3291360063" sldId="288"/>
            <ac:picMk id="55298" creationId="{00000000-0000-0000-0000-000000000000}"/>
          </ac:picMkLst>
        </pc:picChg>
        <pc:picChg chg="del">
          <ac:chgData name="Mike Hamilton" userId="3b8999c6823bad47" providerId="LiveId" clId="{E1E3A063-C515-403A-9C13-6315F4B1EF2D}" dt="2020-10-07T01:47:01.530" v="325" actId="478"/>
          <ac:picMkLst>
            <pc:docMk/>
            <pc:sldMk cId="3291360063" sldId="288"/>
            <ac:picMk id="55299" creationId="{00000000-0000-0000-0000-000000000000}"/>
          </ac:picMkLst>
        </pc:picChg>
      </pc:sldChg>
      <pc:sldChg chg="modSp mod modClrScheme chgLayout">
        <pc:chgData name="Mike Hamilton" userId="3b8999c6823bad47" providerId="LiveId" clId="{E1E3A063-C515-403A-9C13-6315F4B1EF2D}" dt="2020-10-07T01:50:46.878" v="345" actId="14100"/>
        <pc:sldMkLst>
          <pc:docMk/>
          <pc:sldMk cId="2334165720" sldId="289"/>
        </pc:sldMkLst>
        <pc:spChg chg="mod ord">
          <ac:chgData name="Mike Hamilton" userId="3b8999c6823bad47" providerId="LiveId" clId="{E1E3A063-C515-403A-9C13-6315F4B1EF2D}" dt="2020-10-07T01:50:46.878" v="345" actId="14100"/>
          <ac:spMkLst>
            <pc:docMk/>
            <pc:sldMk cId="2334165720" sldId="289"/>
            <ac:spMk id="29699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47:14.891" v="326" actId="700"/>
          <ac:spMkLst>
            <pc:docMk/>
            <pc:sldMk cId="2334165720" sldId="289"/>
            <ac:spMk id="56322" creationId="{00000000-0000-0000-0000-000000000000}"/>
          </ac:spMkLst>
        </pc:spChg>
      </pc:sldChg>
      <pc:sldChg chg="modSp mod modClrScheme chgLayout">
        <pc:chgData name="Mike Hamilton" userId="3b8999c6823bad47" providerId="LiveId" clId="{E1E3A063-C515-403A-9C13-6315F4B1EF2D}" dt="2020-10-07T01:51:13.406" v="347" actId="207"/>
        <pc:sldMkLst>
          <pc:docMk/>
          <pc:sldMk cId="274242150" sldId="290"/>
        </pc:sldMkLst>
        <pc:spChg chg="mod ord">
          <ac:chgData name="Mike Hamilton" userId="3b8999c6823bad47" providerId="LiveId" clId="{E1E3A063-C515-403A-9C13-6315F4B1EF2D}" dt="2020-10-07T01:48:53.130" v="333" actId="700"/>
          <ac:spMkLst>
            <pc:docMk/>
            <pc:sldMk cId="274242150" sldId="290"/>
            <ac:spMk id="57346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51:13.406" v="347" actId="207"/>
          <ac:spMkLst>
            <pc:docMk/>
            <pc:sldMk cId="274242150" sldId="290"/>
            <ac:spMk id="57347" creationId="{00000000-0000-0000-0000-000000000000}"/>
          </ac:spMkLst>
        </pc:spChg>
      </pc:sldChg>
      <pc:sldChg chg="modSp mod modClrScheme chgLayout">
        <pc:chgData name="Mike Hamilton" userId="3b8999c6823bad47" providerId="LiveId" clId="{E1E3A063-C515-403A-9C13-6315F4B1EF2D}" dt="2020-10-07T01:52:44.677" v="391" actId="179"/>
        <pc:sldMkLst>
          <pc:docMk/>
          <pc:sldMk cId="707364100" sldId="291"/>
        </pc:sldMkLst>
        <pc:spChg chg="mod">
          <ac:chgData name="Mike Hamilton" userId="3b8999c6823bad47" providerId="LiveId" clId="{E1E3A063-C515-403A-9C13-6315F4B1EF2D}" dt="2020-10-07T01:51:52.611" v="351" actId="207"/>
          <ac:spMkLst>
            <pc:docMk/>
            <pc:sldMk cId="707364100" sldId="291"/>
            <ac:spMk id="4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51:42.118" v="350" actId="700"/>
          <ac:spMkLst>
            <pc:docMk/>
            <pc:sldMk cId="707364100" sldId="291"/>
            <ac:spMk id="58370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52:44.677" v="391" actId="179"/>
          <ac:spMkLst>
            <pc:docMk/>
            <pc:sldMk cId="707364100" sldId="291"/>
            <ac:spMk id="825347" creationId="{00000000-0000-0000-0000-000000000000}"/>
          </ac:spMkLst>
        </pc:spChg>
      </pc:sldChg>
      <pc:sldChg chg="addSp delSp modSp mod modClrScheme chgLayout">
        <pc:chgData name="Mike Hamilton" userId="3b8999c6823bad47" providerId="LiveId" clId="{E1E3A063-C515-403A-9C13-6315F4B1EF2D}" dt="2020-10-07T01:55:55.967" v="394" actId="478"/>
        <pc:sldMkLst>
          <pc:docMk/>
          <pc:sldMk cId="589472970" sldId="292"/>
        </pc:sldMkLst>
        <pc:spChg chg="add mod ord">
          <ac:chgData name="Mike Hamilton" userId="3b8999c6823bad47" providerId="LiveId" clId="{E1E3A063-C515-403A-9C13-6315F4B1EF2D}" dt="2020-10-07T01:55:52.678" v="392" actId="700"/>
          <ac:spMkLst>
            <pc:docMk/>
            <pc:sldMk cId="589472970" sldId="292"/>
            <ac:spMk id="2" creationId="{D803ACB0-88B0-43D2-8BF2-DB32E53B5644}"/>
          </ac:spMkLst>
        </pc:spChg>
        <pc:spChg chg="add mod ord">
          <ac:chgData name="Mike Hamilton" userId="3b8999c6823bad47" providerId="LiveId" clId="{E1E3A063-C515-403A-9C13-6315F4B1EF2D}" dt="2020-10-07T01:55:52.678" v="392" actId="700"/>
          <ac:spMkLst>
            <pc:docMk/>
            <pc:sldMk cId="589472970" sldId="292"/>
            <ac:spMk id="3" creationId="{ECE5D4A1-FD40-408F-8A1B-51E632BC3CA4}"/>
          </ac:spMkLst>
        </pc:spChg>
        <pc:picChg chg="del">
          <ac:chgData name="Mike Hamilton" userId="3b8999c6823bad47" providerId="LiveId" clId="{E1E3A063-C515-403A-9C13-6315F4B1EF2D}" dt="2020-10-07T01:55:54.755" v="393" actId="478"/>
          <ac:picMkLst>
            <pc:docMk/>
            <pc:sldMk cId="589472970" sldId="292"/>
            <ac:picMk id="59394" creationId="{00000000-0000-0000-0000-000000000000}"/>
          </ac:picMkLst>
        </pc:picChg>
        <pc:picChg chg="del">
          <ac:chgData name="Mike Hamilton" userId="3b8999c6823bad47" providerId="LiveId" clId="{E1E3A063-C515-403A-9C13-6315F4B1EF2D}" dt="2020-10-07T01:55:55.967" v="394" actId="478"/>
          <ac:picMkLst>
            <pc:docMk/>
            <pc:sldMk cId="589472970" sldId="292"/>
            <ac:picMk id="59395" creationId="{00000000-0000-0000-0000-000000000000}"/>
          </ac:picMkLst>
        </pc:picChg>
      </pc:sldChg>
      <pc:sldChg chg="modSp mod modClrScheme chgLayout">
        <pc:chgData name="Mike Hamilton" userId="3b8999c6823bad47" providerId="LiveId" clId="{E1E3A063-C515-403A-9C13-6315F4B1EF2D}" dt="2020-10-07T01:56:03.346" v="395" actId="700"/>
        <pc:sldMkLst>
          <pc:docMk/>
          <pc:sldMk cId="422890971" sldId="293"/>
        </pc:sldMkLst>
        <pc:spChg chg="mod ord">
          <ac:chgData name="Mike Hamilton" userId="3b8999c6823bad47" providerId="LiveId" clId="{E1E3A063-C515-403A-9C13-6315F4B1EF2D}" dt="2020-10-07T01:56:03.346" v="395" actId="700"/>
          <ac:spMkLst>
            <pc:docMk/>
            <pc:sldMk cId="422890971" sldId="293"/>
            <ac:spMk id="7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56:03.346" v="395" actId="700"/>
          <ac:spMkLst>
            <pc:docMk/>
            <pc:sldMk cId="422890971" sldId="293"/>
            <ac:spMk id="60418" creationId="{00000000-0000-0000-0000-000000000000}"/>
          </ac:spMkLst>
        </pc:spChg>
      </pc:sldChg>
      <pc:sldChg chg="addSp delSp modSp mod modClrScheme chgLayout">
        <pc:chgData name="Mike Hamilton" userId="3b8999c6823bad47" providerId="LiveId" clId="{E1E3A063-C515-403A-9C13-6315F4B1EF2D}" dt="2020-10-07T01:56:22.946" v="398" actId="478"/>
        <pc:sldMkLst>
          <pc:docMk/>
          <pc:sldMk cId="2312753377" sldId="294"/>
        </pc:sldMkLst>
        <pc:spChg chg="add mod ord">
          <ac:chgData name="Mike Hamilton" userId="3b8999c6823bad47" providerId="LiveId" clId="{E1E3A063-C515-403A-9C13-6315F4B1EF2D}" dt="2020-10-07T01:56:19.875" v="396" actId="700"/>
          <ac:spMkLst>
            <pc:docMk/>
            <pc:sldMk cId="2312753377" sldId="294"/>
            <ac:spMk id="2" creationId="{FC346D34-D70A-4D75-BB8A-1921677085B7}"/>
          </ac:spMkLst>
        </pc:spChg>
        <pc:spChg chg="add mod ord">
          <ac:chgData name="Mike Hamilton" userId="3b8999c6823bad47" providerId="LiveId" clId="{E1E3A063-C515-403A-9C13-6315F4B1EF2D}" dt="2020-10-07T01:56:19.875" v="396" actId="700"/>
          <ac:spMkLst>
            <pc:docMk/>
            <pc:sldMk cId="2312753377" sldId="294"/>
            <ac:spMk id="3" creationId="{FE22B0B1-51A4-4156-AEF6-A5DC96D16AA6}"/>
          </ac:spMkLst>
        </pc:spChg>
        <pc:picChg chg="del">
          <ac:chgData name="Mike Hamilton" userId="3b8999c6823bad47" providerId="LiveId" clId="{E1E3A063-C515-403A-9C13-6315F4B1EF2D}" dt="2020-10-07T01:56:21.737" v="397" actId="478"/>
          <ac:picMkLst>
            <pc:docMk/>
            <pc:sldMk cId="2312753377" sldId="294"/>
            <ac:picMk id="61442" creationId="{00000000-0000-0000-0000-000000000000}"/>
          </ac:picMkLst>
        </pc:picChg>
        <pc:picChg chg="del">
          <ac:chgData name="Mike Hamilton" userId="3b8999c6823bad47" providerId="LiveId" clId="{E1E3A063-C515-403A-9C13-6315F4B1EF2D}" dt="2020-10-07T01:56:22.946" v="398" actId="478"/>
          <ac:picMkLst>
            <pc:docMk/>
            <pc:sldMk cId="2312753377" sldId="294"/>
            <ac:picMk id="61443" creationId="{00000000-0000-0000-0000-000000000000}"/>
          </ac:picMkLst>
        </pc:picChg>
      </pc:sldChg>
      <pc:sldChg chg="modSp mod modClrScheme chgLayout">
        <pc:chgData name="Mike Hamilton" userId="3b8999c6823bad47" providerId="LiveId" clId="{E1E3A063-C515-403A-9C13-6315F4B1EF2D}" dt="2020-10-07T01:57:16.882" v="495" actId="1035"/>
        <pc:sldMkLst>
          <pc:docMk/>
          <pc:sldMk cId="681238269" sldId="295"/>
        </pc:sldMkLst>
        <pc:spChg chg="mod ord">
          <ac:chgData name="Mike Hamilton" userId="3b8999c6823bad47" providerId="LiveId" clId="{E1E3A063-C515-403A-9C13-6315F4B1EF2D}" dt="2020-10-07T01:57:11.185" v="481" actId="6549"/>
          <ac:spMkLst>
            <pc:docMk/>
            <pc:sldMk cId="681238269" sldId="295"/>
            <ac:spMk id="3" creationId="{00000000-0000-0000-0000-000000000000}"/>
          </ac:spMkLst>
        </pc:spChg>
        <pc:spChg chg="mod ord">
          <ac:chgData name="Mike Hamilton" userId="3b8999c6823bad47" providerId="LiveId" clId="{E1E3A063-C515-403A-9C13-6315F4B1EF2D}" dt="2020-10-07T01:56:43.037" v="401" actId="700"/>
          <ac:spMkLst>
            <pc:docMk/>
            <pc:sldMk cId="681238269" sldId="295"/>
            <ac:spMk id="62466" creationId="{00000000-0000-0000-0000-000000000000}"/>
          </ac:spMkLst>
        </pc:spChg>
        <pc:picChg chg="mod">
          <ac:chgData name="Mike Hamilton" userId="3b8999c6823bad47" providerId="LiveId" clId="{E1E3A063-C515-403A-9C13-6315F4B1EF2D}" dt="2020-10-07T01:57:16.882" v="495" actId="1035"/>
          <ac:picMkLst>
            <pc:docMk/>
            <pc:sldMk cId="681238269" sldId="295"/>
            <ac:picMk id="2" creationId="{05A0514A-1B75-447E-ADB3-40D885650EA5}"/>
          </ac:picMkLst>
        </pc:picChg>
      </pc:sldChg>
      <pc:sldChg chg="addSp delSp modSp mod modClrScheme chgLayout">
        <pc:chgData name="Mike Hamilton" userId="3b8999c6823bad47" providerId="LiveId" clId="{E1E3A063-C515-403A-9C13-6315F4B1EF2D}" dt="2020-10-07T01:58:40.203" v="560" actId="20577"/>
        <pc:sldMkLst>
          <pc:docMk/>
          <pc:sldMk cId="492928647" sldId="296"/>
        </pc:sldMkLst>
        <pc:spChg chg="add del mod ord">
          <ac:chgData name="Mike Hamilton" userId="3b8999c6823bad47" providerId="LiveId" clId="{E1E3A063-C515-403A-9C13-6315F4B1EF2D}" dt="2020-10-07T01:57:51.478" v="503" actId="478"/>
          <ac:spMkLst>
            <pc:docMk/>
            <pc:sldMk cId="492928647" sldId="296"/>
            <ac:spMk id="2" creationId="{6D634073-72E2-45FE-A167-F3E6479D2BB0}"/>
          </ac:spMkLst>
        </pc:spChg>
        <pc:spChg chg="add del mod ord">
          <ac:chgData name="Mike Hamilton" userId="3b8999c6823bad47" providerId="LiveId" clId="{E1E3A063-C515-403A-9C13-6315F4B1EF2D}" dt="2020-10-07T01:57:52.943" v="504" actId="478"/>
          <ac:spMkLst>
            <pc:docMk/>
            <pc:sldMk cId="492928647" sldId="296"/>
            <ac:spMk id="3" creationId="{AA1C6025-4C34-4AE2-BCB9-539EC80B0798}"/>
          </ac:spMkLst>
        </pc:spChg>
        <pc:spChg chg="add del mod">
          <ac:chgData name="Mike Hamilton" userId="3b8999c6823bad47" providerId="LiveId" clId="{E1E3A063-C515-403A-9C13-6315F4B1EF2D}" dt="2020-10-07T01:58:40.203" v="560" actId="20577"/>
          <ac:spMkLst>
            <pc:docMk/>
            <pc:sldMk cId="492928647" sldId="296"/>
            <ac:spMk id="65540" creationId="{00000000-0000-0000-0000-000000000000}"/>
          </ac:spMkLst>
        </pc:spChg>
        <pc:picChg chg="del">
          <ac:chgData name="Mike Hamilton" userId="3b8999c6823bad47" providerId="LiveId" clId="{E1E3A063-C515-403A-9C13-6315F4B1EF2D}" dt="2020-10-07T01:57:42.338" v="499" actId="478"/>
          <ac:picMkLst>
            <pc:docMk/>
            <pc:sldMk cId="492928647" sldId="296"/>
            <ac:picMk id="65538" creationId="{00000000-0000-0000-0000-000000000000}"/>
          </ac:picMkLst>
        </pc:picChg>
        <pc:picChg chg="del">
          <ac:chgData name="Mike Hamilton" userId="3b8999c6823bad47" providerId="LiveId" clId="{E1E3A063-C515-403A-9C13-6315F4B1EF2D}" dt="2020-10-07T01:57:47.606" v="502" actId="478"/>
          <ac:picMkLst>
            <pc:docMk/>
            <pc:sldMk cId="492928647" sldId="296"/>
            <ac:picMk id="6553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EBA86-C487-461B-99BB-6D8ABF44EA8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9CD62-2B49-4642-9DED-96DEC9D2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9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4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DD4342-90F9-476D-9C01-4B84E09CF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4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231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C60DB-7C04-446E-9DC1-93DB1C7544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839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B277BA-E173-4947-940D-49DAB08EE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952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8969CC-823D-4BFE-B7F6-01DAEFD27E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686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10BBEA-029F-4CE1-A82C-0E9C51B4A8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06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BEAB80-39B9-4F5F-9B8E-D5245756C5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952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5E1FEE-C745-4956-8230-4A3E68EC08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60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407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652E45-DF32-4F8F-B32C-305D9677B5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286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BD90ED-8D71-43B5-8206-F2D045695E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Rel=related</a:t>
            </a:r>
          </a:p>
        </p:txBody>
      </p:sp>
    </p:spTree>
    <p:extLst>
      <p:ext uri="{BB962C8B-B14F-4D97-AF65-F5344CB8AC3E}">
        <p14:creationId xmlns:p14="http://schemas.microsoft.com/office/powerpoint/2010/main" val="3354964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B1D9B-E6DF-4CA3-9ADD-61C8ECA42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167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30AD43-035F-43C6-B96D-D88A51E7FBE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1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3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60486D-2048-4E72-B9A9-336CDA9CA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776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A21914-B2CA-4AF6-8582-241E3B737D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390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085B2-C5A1-4A3C-B2AD-408C1DAC59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384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DB89D9-945D-46FF-BE20-9FBC4C2607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113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F94ED9-F49D-4312-A572-F17FA15A1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87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D8D7C6-D870-443F-A96D-1833E6E044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 this example both the H1 element and the P element will render with Arial text. The Arial attribute, while not set on either H1 or P is inherited from their parent element, Body.</a:t>
            </a:r>
          </a:p>
        </p:txBody>
      </p:sp>
    </p:spTree>
    <p:extLst>
      <p:ext uri="{BB962C8B-B14F-4D97-AF65-F5344CB8AC3E}">
        <p14:creationId xmlns:p14="http://schemas.microsoft.com/office/powerpoint/2010/main" val="1791537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39E4E-9902-4B9D-9A11-218B94AE4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960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56F52D-42BF-4432-816D-746938492D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64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B12E00-19BD-439C-8360-988F6B494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282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0CECFF-7682-4BD7-AB1B-B94ED1929E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93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2169373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D65BC7-E8D0-40BD-B725-F889FA1235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197498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FA71B4-6A82-48A7-B3C0-191CB80A7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542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78B71-BD03-4886-9AF8-AF3B644614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2383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3C0B2-0080-4C7C-A60E-C1505F66A8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97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03A75E-D536-41F3-8692-CD68DCF7AD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Rel=related</a:t>
            </a:r>
          </a:p>
        </p:txBody>
      </p:sp>
    </p:spTree>
    <p:extLst>
      <p:ext uri="{BB962C8B-B14F-4D97-AF65-F5344CB8AC3E}">
        <p14:creationId xmlns:p14="http://schemas.microsoft.com/office/powerpoint/2010/main" val="24050748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E9E9F3-9AEE-40AF-8108-5B8376A39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191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8B96AC-5A7A-4388-925A-EEBC61A9E3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988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8A14A-A9B8-4A53-94C8-01D005CBB8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48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0A208B-F687-436D-AE69-7AB0EFD6C9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66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57885-CBF3-4A33-9010-95C410F04B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Netscape Navigator V1 released in 1994</a:t>
            </a:r>
          </a:p>
        </p:txBody>
      </p:sp>
    </p:spTree>
    <p:extLst>
      <p:ext uri="{BB962C8B-B14F-4D97-AF65-F5344CB8AC3E}">
        <p14:creationId xmlns:p14="http://schemas.microsoft.com/office/powerpoint/2010/main" val="278139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2BE1E-A8B3-46AD-A10A-970303FB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629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73131F-88A2-45FE-B7FA-EF6713BC8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725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562D02-F041-4D12-9A8A-9604F0FA04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391127-E4C6-41A7-A2CE-568514A616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08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 i="0" baseline="0">
                <a:solidFill>
                  <a:srgbClr val="FFFFFF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chemeClr val="accent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9318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8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BED4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81174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305944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628CA9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643201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52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25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628CA9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787021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617932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6DC1AA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946857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8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General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78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76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6DC1AA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999990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2933702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F485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79253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80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F485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230324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2260845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BED4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4117090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2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General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46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05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BED4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2606597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643875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20B2E7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621994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03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15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20B2E7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058068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2162530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20B2E7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150831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3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eneral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chemeClr val="accent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746988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1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20B2E7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8046361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1900995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79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7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97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5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93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0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eneral Spli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295400"/>
            <a:ext cx="46736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519362"/>
            <a:ext cx="4673600" cy="3246439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791200" y="1498600"/>
            <a:ext cx="5791200" cy="42672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63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5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72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0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03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CCC1DC72-3E33-4DA1-AACE-2525D16DBAAA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6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96588364-5C86-4F15-AE1E-3A0446343E1B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943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5B0454DD-FBA2-41D0-BFB1-5252A5813024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20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508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08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94BEBA01-F639-4DC1-93FF-E1B700E030EC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482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609EA8BE-68C1-4791-8FDA-2F7CFCADDD70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04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D624385E-DFFD-415E-8768-58923BB90E08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2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eneral Spli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295400"/>
            <a:ext cx="5791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519362"/>
            <a:ext cx="5791200" cy="3246439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416800" y="1498600"/>
            <a:ext cx="4165600" cy="42672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899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945E8FF6-1CD6-40C6-B9B9-BE21D7CF65BD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389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C5556994-F822-478D-BEF5-9092E11D219A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58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497CD416-9028-460D-B40C-A3C4591A4EBA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881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70CBD1AB-5B96-450F-B008-028636D5F4C1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63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0"/>
            <a:ext cx="28194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82550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45839FAC-0B78-4E97-A399-6053FCA6F4F8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622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0" y="0"/>
            <a:ext cx="8636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10363200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4DEFBD63-EFC8-4A22-A480-174DA1451C95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7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eneral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Presenter | Title or Company</a:t>
            </a:r>
          </a:p>
        </p:txBody>
      </p:sp>
    </p:spTree>
    <p:extLst>
      <p:ext uri="{BB962C8B-B14F-4D97-AF65-F5344CB8AC3E}">
        <p14:creationId xmlns:p14="http://schemas.microsoft.com/office/powerpoint/2010/main" val="383295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BED4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9646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3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36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48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0" y="0"/>
            <a:ext cx="863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10363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096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0960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096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515EEE8-A58A-44B6-9D90-958196CC6BD1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>
            <a:off x="203200" y="762000"/>
            <a:ext cx="11785600" cy="5562600"/>
          </a:xfrm>
          <a:prstGeom prst="roundRect">
            <a:avLst>
              <a:gd name="adj" fmla="val 4560"/>
            </a:avLst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7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AEAEA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AEAEA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AEAEA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AEAEA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AEAEA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EAEAEA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EAEAEA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EAEAEA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EAEAEA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5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8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21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91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18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00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F73B3-CA74-4A76-AAC1-9F512937DB5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szengarden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madcapsoftware.com/pc-786-9-madcap-flare-2020-upgrade.aspx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Style/CSS/current-work#tab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schools.com/cssref/css3_browsersupport.as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94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823540" y="2054777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dirty="0">
                <a:solidFill>
                  <a:srgbClr val="FFFFFF"/>
                </a:solidFill>
                <a:cs typeface="Arial" charset="0"/>
              </a:rPr>
              <a:t>What Can CSS Do?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C97B375-C708-4DFA-A8D2-EBE9BC7E2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99788-1CD0-4AB3-91C2-E809208E6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0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What Can CSS Do?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altLang="en-US"/>
              <a:t>Text formatting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altLang="en-US"/>
              <a:t>Element sizing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altLang="en-US"/>
              <a:t>Element positioning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altLang="en-US"/>
              <a:t>Change link attributes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altLang="en-US"/>
              <a:t>Cursor manipulation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altLang="en-US"/>
              <a:t>And more…</a:t>
            </a:r>
            <a:br>
              <a:rPr lang="en-US" altLang="en-US"/>
            </a:br>
            <a:r>
              <a:rPr lang="en-US" altLang="en-US">
                <a:hlinkClick r:id="rId3"/>
              </a:rPr>
              <a:t>http://www.csszengarden.com/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181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What Can CSS Do?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altLang="en-US" dirty="0"/>
              <a:t>Most importantly, CSS can support the control of hundreds or thousands of topics from a single control file</a:t>
            </a:r>
          </a:p>
          <a:p>
            <a:pPr>
              <a:spcBef>
                <a:spcPts val="4800"/>
              </a:spcBef>
            </a:pPr>
            <a:r>
              <a:rPr lang="en-US" altLang="en-US" dirty="0"/>
              <a:t>This makes your life much easier when it is time to make updates </a:t>
            </a:r>
          </a:p>
        </p:txBody>
      </p:sp>
    </p:spTree>
    <p:extLst>
      <p:ext uri="{BB962C8B-B14F-4D97-AF65-F5344CB8AC3E}">
        <p14:creationId xmlns:p14="http://schemas.microsoft.com/office/powerpoint/2010/main" val="7355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981200" y="167640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FFFFFF"/>
                </a:solidFill>
                <a:cs typeface="Arial" charset="0"/>
              </a:rPr>
              <a:t>Types of CSS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92DD354-289E-40D2-BBB1-81A314D693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5C3A9-ACE1-4A3A-90C7-64EF0D9B4F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4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HTML Page Structure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504113" y="1295400"/>
            <a:ext cx="2743200" cy="4343400"/>
            <a:chOff x="5980113" y="1295400"/>
            <a:chExt cx="2743200" cy="4343400"/>
          </a:xfrm>
        </p:grpSpPr>
        <p:sp>
          <p:nvSpPr>
            <p:cNvPr id="39941" name="Text Box 23"/>
            <p:cNvSpPr txBox="1">
              <a:spLocks noChangeArrowheads="1"/>
            </p:cNvSpPr>
            <p:nvPr/>
          </p:nvSpPr>
          <p:spPr bwMode="auto">
            <a:xfrm>
              <a:off x="5980113" y="1295400"/>
              <a:ext cx="2743200" cy="4343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charset="0"/>
                </a:rPr>
                <a:t>Document (HTML)</a:t>
              </a:r>
              <a:endParaRPr lang="en-US" alt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42" name="Text Box 24"/>
            <p:cNvSpPr txBox="1">
              <a:spLocks noChangeArrowheads="1"/>
            </p:cNvSpPr>
            <p:nvPr/>
          </p:nvSpPr>
          <p:spPr bwMode="auto">
            <a:xfrm>
              <a:off x="6161088" y="1674813"/>
              <a:ext cx="2378075" cy="11445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charset="0"/>
                </a:rPr>
                <a:t>Head</a:t>
              </a:r>
              <a:endParaRPr lang="en-US" alt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43" name="Text Box 25"/>
            <p:cNvSpPr txBox="1">
              <a:spLocks noChangeArrowheads="1"/>
            </p:cNvSpPr>
            <p:nvPr/>
          </p:nvSpPr>
          <p:spPr bwMode="auto">
            <a:xfrm>
              <a:off x="6161088" y="2971800"/>
              <a:ext cx="2378075" cy="2590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charset="0"/>
                </a:rPr>
                <a:t>Body</a:t>
              </a:r>
              <a:endParaRPr lang="en-US" alt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44" name="Text Box 26"/>
            <p:cNvSpPr txBox="1">
              <a:spLocks noChangeArrowheads="1"/>
            </p:cNvSpPr>
            <p:nvPr/>
          </p:nvSpPr>
          <p:spPr bwMode="auto">
            <a:xfrm>
              <a:off x="6343650" y="3429000"/>
              <a:ext cx="2012950" cy="379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charset="0"/>
                </a:rPr>
                <a:t>H1 Heading</a:t>
              </a:r>
              <a:endParaRPr lang="en-US" alt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45" name="Text Box 28"/>
            <p:cNvSpPr txBox="1">
              <a:spLocks noChangeArrowheads="1"/>
            </p:cNvSpPr>
            <p:nvPr/>
          </p:nvSpPr>
          <p:spPr bwMode="auto">
            <a:xfrm>
              <a:off x="6527800" y="4114800"/>
              <a:ext cx="1644650" cy="3778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charset="0"/>
                </a:rPr>
                <a:t>Paragraph 1</a:t>
              </a:r>
              <a:endParaRPr lang="en-US" alt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46" name="Text Box 29"/>
            <p:cNvSpPr txBox="1">
              <a:spLocks noChangeArrowheads="1"/>
            </p:cNvSpPr>
            <p:nvPr/>
          </p:nvSpPr>
          <p:spPr bwMode="auto">
            <a:xfrm>
              <a:off x="6527800" y="4840288"/>
              <a:ext cx="1644650" cy="3794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charset="0"/>
                </a:rPr>
                <a:t>Paragraph 2</a:t>
              </a:r>
              <a:endParaRPr lang="en-US" alt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47" name="Text Box 44"/>
            <p:cNvSpPr txBox="1">
              <a:spLocks noChangeArrowheads="1"/>
            </p:cNvSpPr>
            <p:nvPr/>
          </p:nvSpPr>
          <p:spPr bwMode="auto">
            <a:xfrm>
              <a:off x="6343650" y="2133600"/>
              <a:ext cx="2012950" cy="379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charset="0"/>
                </a:rPr>
                <a:t>Title Text</a:t>
              </a:r>
              <a:endParaRPr lang="en-US" alt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863726" y="1060450"/>
            <a:ext cx="5476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kern="0" dirty="0">
              <a:solidFill>
                <a:srgbClr val="000000"/>
              </a:solidFill>
              <a:latin typeface="Verdana"/>
              <a:cs typeface="Arial" charset="0"/>
            </a:endParaRP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&lt;HTML&gt;</a:t>
            </a: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Lucida Sans Unicode" pitchFamily="34" charset="0"/>
              <a:cs typeface="Arial" charset="0"/>
            </a:endParaRPr>
          </a:p>
          <a:p>
            <a:pPr marL="636588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 &lt;HEAD&gt;</a:t>
            </a:r>
          </a:p>
          <a:p>
            <a:pPr marL="1089025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   &lt;TITLE&gt;Title Text&lt;/TITLE&gt;</a:t>
            </a:r>
          </a:p>
          <a:p>
            <a:pPr marL="636588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 &lt;/HEAD&gt;</a:t>
            </a:r>
          </a:p>
          <a:p>
            <a:pPr marL="636588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Lucida Sans Unicode" pitchFamily="34" charset="0"/>
              <a:cs typeface="Arial" charset="0"/>
            </a:endParaRPr>
          </a:p>
          <a:p>
            <a:pPr marL="636588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 &lt;BODY&gt;</a:t>
            </a:r>
          </a:p>
          <a:p>
            <a:pPr marL="1144588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   &lt;H1&gt;H1 Heading&lt;/H1&gt;</a:t>
            </a:r>
          </a:p>
          <a:p>
            <a:pPr marL="1144588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   &lt;P&gt;Paragraph 1&lt;/P&gt;</a:t>
            </a:r>
          </a:p>
          <a:p>
            <a:pPr marL="1144588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   &lt;P&gt;Paragraph 2&lt;/P&gt;</a:t>
            </a:r>
          </a:p>
          <a:p>
            <a:pPr marL="636588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&lt;/BODY&gt;</a:t>
            </a: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</a:t>
            </a: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&lt;/HTML&gt;</a:t>
            </a:r>
            <a:endParaRPr lang="en-US" sz="2400" kern="0" dirty="0">
              <a:solidFill>
                <a:srgbClr val="000000"/>
              </a:solidFill>
              <a:latin typeface="Courier New" pitchFamily="49" charset="0"/>
              <a:cs typeface="Arial" charset="0"/>
            </a:endParaRP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0000FF"/>
              </a:solidFill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HTML Page Structure</a:t>
            </a:r>
          </a:p>
        </p:txBody>
      </p:sp>
      <p:sp>
        <p:nvSpPr>
          <p:cNvPr id="20484" name="Text Box 23"/>
          <p:cNvSpPr txBox="1">
            <a:spLocks noChangeArrowheads="1"/>
          </p:cNvSpPr>
          <p:nvPr/>
        </p:nvSpPr>
        <p:spPr bwMode="auto">
          <a:xfrm>
            <a:off x="7504113" y="1295400"/>
            <a:ext cx="2743200" cy="434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>
                    <a:lumMod val="65000"/>
                  </a:srgbClr>
                </a:solidFill>
                <a:latin typeface="Verdana" pitchFamily="34" charset="0"/>
                <a:cs typeface="Arial" charset="0"/>
              </a:rPr>
              <a:t>Document (HTML)</a:t>
            </a:r>
            <a:endParaRPr lang="en-US" sz="1400" dirty="0">
              <a:solidFill>
                <a:srgbClr val="FFFFFF">
                  <a:lumMod val="65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0485" name="Text Box 24"/>
          <p:cNvSpPr txBox="1">
            <a:spLocks noChangeArrowheads="1"/>
          </p:cNvSpPr>
          <p:nvPr/>
        </p:nvSpPr>
        <p:spPr bwMode="auto">
          <a:xfrm>
            <a:off x="7685089" y="1674814"/>
            <a:ext cx="2378075" cy="1144587"/>
          </a:xfrm>
          <a:prstGeom prst="rect">
            <a:avLst/>
          </a:prstGeom>
          <a:solidFill>
            <a:srgbClr val="FFFFFF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>
                    <a:lumMod val="65000"/>
                  </a:srgbClr>
                </a:solidFill>
                <a:latin typeface="Verdana" pitchFamily="34" charset="0"/>
                <a:cs typeface="Arial" charset="0"/>
              </a:rPr>
              <a:t>Head</a:t>
            </a:r>
            <a:endParaRPr lang="en-US" sz="1000" dirty="0">
              <a:solidFill>
                <a:srgbClr val="FFFFFF">
                  <a:lumMod val="65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0486" name="Text Box 25"/>
          <p:cNvSpPr txBox="1">
            <a:spLocks noChangeArrowheads="1"/>
          </p:cNvSpPr>
          <p:nvPr/>
        </p:nvSpPr>
        <p:spPr bwMode="auto">
          <a:xfrm>
            <a:off x="7685089" y="2971800"/>
            <a:ext cx="2378075" cy="2590800"/>
          </a:xfrm>
          <a:prstGeom prst="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>
                    <a:lumMod val="65000"/>
                  </a:srgbClr>
                </a:solidFill>
                <a:latin typeface="Verdana" pitchFamily="34" charset="0"/>
                <a:cs typeface="Arial" charset="0"/>
              </a:rPr>
              <a:t>Body</a:t>
            </a:r>
            <a:endParaRPr lang="en-US" sz="1000" dirty="0">
              <a:solidFill>
                <a:srgbClr val="FFFFFF">
                  <a:lumMod val="65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0966" name="Text Box 26"/>
          <p:cNvSpPr txBox="1">
            <a:spLocks noChangeArrowheads="1"/>
          </p:cNvSpPr>
          <p:nvPr/>
        </p:nvSpPr>
        <p:spPr bwMode="auto">
          <a:xfrm>
            <a:off x="7867650" y="3429001"/>
            <a:ext cx="2012950" cy="379413"/>
          </a:xfrm>
          <a:prstGeom prst="rect">
            <a:avLst/>
          </a:prstGeom>
          <a:solidFill>
            <a:srgbClr val="FFFFFF"/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cs typeface="Arial" charset="0"/>
              </a:rPr>
              <a:t>H1 Heading</a:t>
            </a:r>
            <a:endParaRPr lang="en-US" alt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7" name="Text Box 28"/>
          <p:cNvSpPr txBox="1">
            <a:spLocks noChangeArrowheads="1"/>
          </p:cNvSpPr>
          <p:nvPr/>
        </p:nvSpPr>
        <p:spPr bwMode="auto">
          <a:xfrm>
            <a:off x="8051800" y="4114801"/>
            <a:ext cx="1644650" cy="377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cs typeface="Arial" charset="0"/>
              </a:rPr>
              <a:t>Paragraph 1</a:t>
            </a:r>
            <a:endParaRPr lang="en-US" alt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8" name="Text Box 29"/>
          <p:cNvSpPr txBox="1">
            <a:spLocks noChangeArrowheads="1"/>
          </p:cNvSpPr>
          <p:nvPr/>
        </p:nvSpPr>
        <p:spPr bwMode="auto">
          <a:xfrm>
            <a:off x="8051800" y="4840288"/>
            <a:ext cx="1644650" cy="3794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cs typeface="Arial" charset="0"/>
              </a:rPr>
              <a:t>Paragraph 2</a:t>
            </a:r>
            <a:endParaRPr lang="en-US" alt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9" name="Text Box 44"/>
          <p:cNvSpPr txBox="1">
            <a:spLocks noChangeArrowheads="1"/>
          </p:cNvSpPr>
          <p:nvPr/>
        </p:nvSpPr>
        <p:spPr bwMode="auto">
          <a:xfrm>
            <a:off x="7867650" y="2133601"/>
            <a:ext cx="2012950" cy="3794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cs typeface="Arial" charset="0"/>
              </a:rPr>
              <a:t>Title Text</a:t>
            </a:r>
            <a:endParaRPr lang="en-US" alt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863725" y="1060450"/>
            <a:ext cx="564038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kern="0" dirty="0">
              <a:solidFill>
                <a:srgbClr val="000000"/>
              </a:solidFill>
              <a:latin typeface="Verdana"/>
              <a:cs typeface="Arial" charset="0"/>
            </a:endParaRP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&lt;</a:t>
            </a:r>
            <a:r>
              <a:rPr lang="en-US" sz="2400" kern="0" dirty="0">
                <a:solidFill>
                  <a:srgbClr val="FF0000"/>
                </a:solidFill>
                <a:latin typeface="Lucida Sans Unicode" pitchFamily="34" charset="0"/>
                <a:cs typeface="Arial" charset="0"/>
              </a:rPr>
              <a:t>HTML</a:t>
            </a: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&gt;</a:t>
            </a: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Lucida Sans Unicode" pitchFamily="34" charset="0"/>
              <a:cs typeface="Arial" charset="0"/>
            </a:endParaRPr>
          </a:p>
          <a:p>
            <a:pPr marL="636588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 &lt;</a:t>
            </a:r>
            <a:r>
              <a:rPr lang="en-US" sz="2400" kern="0" dirty="0">
                <a:solidFill>
                  <a:srgbClr val="7030A0"/>
                </a:solidFill>
                <a:latin typeface="Lucida Sans Unicode" pitchFamily="34" charset="0"/>
                <a:cs typeface="Arial" charset="0"/>
              </a:rPr>
              <a:t>HEAD</a:t>
            </a: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&gt;</a:t>
            </a:r>
          </a:p>
          <a:p>
            <a:pPr marL="1089025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   &lt;</a:t>
            </a:r>
            <a:r>
              <a:rPr lang="en-US" sz="2400" kern="0" dirty="0">
                <a:solidFill>
                  <a:srgbClr val="009900"/>
                </a:solidFill>
                <a:latin typeface="Lucida Sans Unicode" pitchFamily="34" charset="0"/>
                <a:cs typeface="Arial" charset="0"/>
              </a:rPr>
              <a:t>TITLE</a:t>
            </a: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&gt;Title Text&lt;</a:t>
            </a:r>
            <a:r>
              <a:rPr lang="en-US" sz="2400" kern="0" dirty="0">
                <a:solidFill>
                  <a:srgbClr val="009900"/>
                </a:solidFill>
                <a:latin typeface="Lucida Sans Unicode" pitchFamily="34" charset="0"/>
                <a:cs typeface="Arial" charset="0"/>
              </a:rPr>
              <a:t>/TITLE</a:t>
            </a: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&gt;</a:t>
            </a:r>
          </a:p>
          <a:p>
            <a:pPr marL="636588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 &lt;</a:t>
            </a:r>
            <a:r>
              <a:rPr lang="en-US" sz="2400" kern="0" dirty="0">
                <a:solidFill>
                  <a:srgbClr val="7030A0"/>
                </a:solidFill>
                <a:latin typeface="Lucida Sans Unicode" pitchFamily="34" charset="0"/>
                <a:cs typeface="Arial" charset="0"/>
              </a:rPr>
              <a:t>/HEAD</a:t>
            </a: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&gt;</a:t>
            </a:r>
          </a:p>
          <a:p>
            <a:pPr marL="636588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Lucida Sans Unicode" pitchFamily="34" charset="0"/>
              <a:cs typeface="Arial" charset="0"/>
            </a:endParaRPr>
          </a:p>
          <a:p>
            <a:pPr marL="636588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 &lt;</a:t>
            </a:r>
            <a:r>
              <a:rPr lang="en-US" sz="2400" kern="0" dirty="0">
                <a:solidFill>
                  <a:srgbClr val="3399FF"/>
                </a:solidFill>
                <a:latin typeface="Lucida Sans Unicode" pitchFamily="34" charset="0"/>
                <a:cs typeface="Arial" charset="0"/>
              </a:rPr>
              <a:t>BODY</a:t>
            </a: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&gt;</a:t>
            </a:r>
          </a:p>
          <a:p>
            <a:pPr marL="1144588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   &lt;</a:t>
            </a:r>
            <a:r>
              <a:rPr lang="en-US" sz="2400" kern="0" dirty="0">
                <a:solidFill>
                  <a:srgbClr val="FF9933"/>
                </a:solidFill>
                <a:latin typeface="Lucida Sans Unicode" pitchFamily="34" charset="0"/>
                <a:cs typeface="Arial" charset="0"/>
              </a:rPr>
              <a:t>H1</a:t>
            </a: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&gt;H1 Heading&lt;</a:t>
            </a:r>
            <a:r>
              <a:rPr lang="en-US" sz="2400" kern="0" dirty="0">
                <a:solidFill>
                  <a:srgbClr val="FF9933"/>
                </a:solidFill>
                <a:latin typeface="Lucida Sans Unicode" pitchFamily="34" charset="0"/>
                <a:cs typeface="Arial" charset="0"/>
              </a:rPr>
              <a:t>/H1</a:t>
            </a: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&gt;</a:t>
            </a:r>
          </a:p>
          <a:p>
            <a:pPr marL="1144588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   &lt;</a:t>
            </a:r>
            <a:r>
              <a:rPr lang="en-US" sz="2400" kern="0" dirty="0">
                <a:solidFill>
                  <a:srgbClr val="0000CC"/>
                </a:solidFill>
                <a:latin typeface="Lucida Sans Unicode" pitchFamily="34" charset="0"/>
                <a:cs typeface="Arial" charset="0"/>
              </a:rPr>
              <a:t>P</a:t>
            </a: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&gt;Paragraph 1&lt;</a:t>
            </a:r>
            <a:r>
              <a:rPr lang="en-US" sz="2400" kern="0" dirty="0">
                <a:solidFill>
                  <a:srgbClr val="0000CC"/>
                </a:solidFill>
                <a:latin typeface="Lucida Sans Unicode" pitchFamily="34" charset="0"/>
                <a:cs typeface="Arial" charset="0"/>
              </a:rPr>
              <a:t>/P</a:t>
            </a: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&gt;</a:t>
            </a:r>
          </a:p>
          <a:p>
            <a:pPr marL="1144588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   &lt;</a:t>
            </a:r>
            <a:r>
              <a:rPr lang="en-US" sz="2400" kern="0" dirty="0">
                <a:solidFill>
                  <a:srgbClr val="0000CC"/>
                </a:solidFill>
                <a:latin typeface="Lucida Sans Unicode" pitchFamily="34" charset="0"/>
                <a:cs typeface="Arial" charset="0"/>
              </a:rPr>
              <a:t>P</a:t>
            </a: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&gt;Paragraph 2&lt;</a:t>
            </a:r>
            <a:r>
              <a:rPr lang="en-US" sz="2400" kern="0" dirty="0">
                <a:solidFill>
                  <a:srgbClr val="0000CC"/>
                </a:solidFill>
                <a:latin typeface="Lucida Sans Unicode" pitchFamily="34" charset="0"/>
                <a:cs typeface="Arial" charset="0"/>
              </a:rPr>
              <a:t>/P</a:t>
            </a: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&gt;</a:t>
            </a:r>
          </a:p>
          <a:p>
            <a:pPr marL="636588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&lt;</a:t>
            </a:r>
            <a:r>
              <a:rPr lang="en-US" sz="2400" kern="0" dirty="0">
                <a:solidFill>
                  <a:srgbClr val="3399FF"/>
                </a:solidFill>
                <a:latin typeface="Lucida Sans Unicode" pitchFamily="34" charset="0"/>
                <a:cs typeface="Arial" charset="0"/>
              </a:rPr>
              <a:t>/BODY</a:t>
            </a: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&gt;</a:t>
            </a: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</a:t>
            </a:r>
            <a:endParaRPr lang="en-US" sz="2400" kern="0" dirty="0">
              <a:solidFill>
                <a:srgbClr val="3333CC"/>
              </a:solidFill>
              <a:latin typeface="Lucida Sans Unicode" pitchFamily="34" charset="0"/>
              <a:cs typeface="Arial" charset="0"/>
            </a:endParaRP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&lt;</a:t>
            </a:r>
            <a:r>
              <a:rPr lang="en-US" sz="2400" kern="0" dirty="0">
                <a:solidFill>
                  <a:srgbClr val="FF0000"/>
                </a:solidFill>
                <a:latin typeface="Lucida Sans Unicode" pitchFamily="34" charset="0"/>
                <a:cs typeface="Arial" charset="0"/>
              </a:rPr>
              <a:t>/HTML</a:t>
            </a:r>
            <a:r>
              <a:rPr lang="en-US" sz="2400" kern="0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&gt;</a:t>
            </a:r>
            <a:endParaRPr lang="en-US" sz="2400" kern="0" dirty="0">
              <a:solidFill>
                <a:srgbClr val="0000FF"/>
              </a:solidFill>
              <a:latin typeface="Courier New" pitchFamily="49" charset="0"/>
              <a:cs typeface="Arial" charset="0"/>
            </a:endParaRP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0000FF"/>
              </a:solidFill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2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CSS</a:t>
            </a:r>
          </a:p>
        </p:txBody>
      </p:sp>
      <p:sp>
        <p:nvSpPr>
          <p:cNvPr id="136195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20000"/>
              </a:lnSpc>
              <a:buNone/>
              <a:defRPr/>
            </a:pPr>
            <a:r>
              <a:rPr lang="en-US" sz="3600" dirty="0"/>
              <a:t>Three CSS implementations</a:t>
            </a:r>
          </a:p>
          <a:p>
            <a:pPr lvl="2">
              <a:lnSpc>
                <a:spcPct val="110000"/>
              </a:lnSpc>
              <a:buFontTx/>
              <a:buNone/>
              <a:defRPr/>
            </a:pPr>
            <a:endParaRPr lang="en-US" sz="900" dirty="0"/>
          </a:p>
          <a:p>
            <a:pPr lvl="1">
              <a:lnSpc>
                <a:spcPct val="60000"/>
              </a:lnSpc>
              <a:spcBef>
                <a:spcPts val="1800"/>
              </a:spcBef>
              <a:defRPr/>
            </a:pPr>
            <a:r>
              <a:rPr lang="en-US" sz="3200" b="1" dirty="0"/>
              <a:t>Inline</a:t>
            </a:r>
          </a:p>
          <a:p>
            <a:pPr marL="792461" lvl="2" indent="0">
              <a:lnSpc>
                <a:spcPct val="110000"/>
              </a:lnSpc>
              <a:buNone/>
              <a:defRPr/>
            </a:pPr>
            <a:r>
              <a:rPr lang="en-US" sz="2800" dirty="0"/>
              <a:t>Affects only the element applied to</a:t>
            </a:r>
          </a:p>
          <a:p>
            <a:pPr lvl="1">
              <a:lnSpc>
                <a:spcPct val="110000"/>
              </a:lnSpc>
              <a:defRPr/>
            </a:pPr>
            <a:endParaRPr lang="en-US" sz="1050" dirty="0"/>
          </a:p>
          <a:p>
            <a:pPr lvl="1">
              <a:lnSpc>
                <a:spcPct val="60000"/>
              </a:lnSpc>
              <a:spcBef>
                <a:spcPts val="2400"/>
              </a:spcBef>
              <a:defRPr/>
            </a:pPr>
            <a:r>
              <a:rPr lang="en-US" sz="3200" b="1" dirty="0"/>
              <a:t>Embedded</a:t>
            </a:r>
          </a:p>
          <a:p>
            <a:pPr marL="792461" lvl="2" indent="0">
              <a:lnSpc>
                <a:spcPct val="110000"/>
              </a:lnSpc>
              <a:buNone/>
              <a:defRPr/>
            </a:pPr>
            <a:r>
              <a:rPr lang="en-US" sz="2800" dirty="0"/>
              <a:t>Affects only the elements in a single file</a:t>
            </a:r>
          </a:p>
          <a:p>
            <a:pPr lvl="1">
              <a:lnSpc>
                <a:spcPct val="110000"/>
              </a:lnSpc>
              <a:defRPr/>
            </a:pPr>
            <a:endParaRPr lang="en-US" sz="1050" dirty="0"/>
          </a:p>
          <a:p>
            <a:pPr lvl="1">
              <a:lnSpc>
                <a:spcPct val="60000"/>
              </a:lnSpc>
              <a:spcBef>
                <a:spcPts val="2400"/>
              </a:spcBef>
              <a:defRPr/>
            </a:pPr>
            <a:r>
              <a:rPr lang="en-US" sz="3200" b="1" dirty="0"/>
              <a:t>External</a:t>
            </a:r>
          </a:p>
          <a:p>
            <a:pPr marL="792461" lvl="2" indent="0">
              <a:lnSpc>
                <a:spcPct val="110000"/>
              </a:lnSpc>
              <a:buNone/>
              <a:defRPr/>
            </a:pPr>
            <a:r>
              <a:rPr lang="en-US" sz="2800" dirty="0"/>
              <a:t>Linked to an unlimited number of files</a:t>
            </a:r>
          </a:p>
        </p:txBody>
      </p:sp>
    </p:spTree>
    <p:extLst>
      <p:ext uri="{BB962C8B-B14F-4D97-AF65-F5344CB8AC3E}">
        <p14:creationId xmlns:p14="http://schemas.microsoft.com/office/powerpoint/2010/main" val="28306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Inline CSS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Use the STYLE attribute 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>
                <a:latin typeface="Lucida Sans Unicode" pitchFamily="34" charset="0"/>
              </a:rPr>
              <a:t>&lt;p&gt;This is normal text&lt;/p&gt;</a:t>
            </a:r>
          </a:p>
          <a:p>
            <a:pPr>
              <a:buFontTx/>
              <a:buNone/>
            </a:pPr>
            <a:endParaRPr lang="en-US" altLang="en-US" dirty="0">
              <a:latin typeface="Lucida Sans Unicode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Lucida Sans Unicode" pitchFamily="34" charset="0"/>
              </a:rPr>
              <a:t>&lt;p&gt;&lt;b&gt;</a:t>
            </a:r>
            <a:r>
              <a:rPr lang="en-US" altLang="en-US" b="1" dirty="0">
                <a:latin typeface="Lucida Sans Unicode" pitchFamily="34" charset="0"/>
              </a:rPr>
              <a:t>This is bold text</a:t>
            </a:r>
            <a:r>
              <a:rPr lang="en-US" altLang="en-US" dirty="0">
                <a:latin typeface="Lucida Sans Unicode" pitchFamily="34" charset="0"/>
              </a:rPr>
              <a:t>&lt;/b&gt;&lt;/p&gt;</a:t>
            </a:r>
            <a:endParaRPr lang="en-US" altLang="en-US" dirty="0"/>
          </a:p>
          <a:p>
            <a:pPr>
              <a:buFontTx/>
              <a:buNone/>
            </a:pPr>
            <a:endParaRPr lang="en-US" altLang="en-US" dirty="0">
              <a:latin typeface="Lucida Sans Unicode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Lucida Sans Unicode" pitchFamily="34" charset="0"/>
              </a:rPr>
              <a:t>&lt;p </a:t>
            </a:r>
            <a:r>
              <a:rPr lang="en-US" altLang="en-US" dirty="0">
                <a:solidFill>
                  <a:srgbClr val="0070C0"/>
                </a:solidFill>
                <a:latin typeface="Lucida Sans Unicode" pitchFamily="34" charset="0"/>
              </a:rPr>
              <a:t>style=“font-weight: bold”</a:t>
            </a:r>
            <a:r>
              <a:rPr lang="en-US" altLang="en-US" dirty="0">
                <a:latin typeface="Lucida Sans Unicode" pitchFamily="34" charset="0"/>
              </a:rPr>
              <a:t>&gt;</a:t>
            </a:r>
            <a:r>
              <a:rPr lang="en-US" altLang="en-US" b="1" dirty="0">
                <a:latin typeface="Lucida Sans Unicode" pitchFamily="34" charset="0"/>
              </a:rPr>
              <a:t>This is bold text</a:t>
            </a:r>
            <a:r>
              <a:rPr lang="en-US" altLang="en-US" dirty="0">
                <a:latin typeface="Lucida Sans Unicode" pitchFamily="34" charset="0"/>
              </a:rPr>
              <a:t>&lt;/p&gt;</a:t>
            </a:r>
            <a:endParaRPr lang="en-US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4488" y="3892296"/>
            <a:ext cx="74676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46888" y="3816096"/>
            <a:ext cx="71628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Embedded CSS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Added to the &lt;HEAD&gt; area of file</a:t>
            </a:r>
          </a:p>
          <a:p>
            <a:r>
              <a:rPr lang="en-US" altLang="en-US" dirty="0"/>
              <a:t>Use &lt;STYLE&gt; element</a:t>
            </a:r>
          </a:p>
          <a:p>
            <a:pPr>
              <a:buFontTx/>
              <a:buNone/>
            </a:pPr>
            <a:endParaRPr lang="en-US" altLang="en-US" sz="1600" dirty="0"/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Lucida Sans Unicode" pitchFamily="34" charset="0"/>
              </a:rPr>
              <a:t>&lt;HEAD&gt;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Lucida Sans Unicode" pitchFamily="34" charset="0"/>
              </a:rPr>
              <a:t>   &lt;TITLE&gt;New Topic1&lt;/TITLE&gt;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Lucida Sans Unicode" pitchFamily="34" charset="0"/>
              </a:rPr>
              <a:t>   </a:t>
            </a:r>
            <a:r>
              <a:rPr lang="en-US" altLang="en-US" dirty="0">
                <a:solidFill>
                  <a:srgbClr val="0070C0"/>
                </a:solidFill>
                <a:latin typeface="Lucida Sans Unicode" pitchFamily="34" charset="0"/>
              </a:rPr>
              <a:t>&lt;STYLE&gt;P{</a:t>
            </a:r>
            <a:r>
              <a:rPr lang="en-US" altLang="en-US" dirty="0" err="1">
                <a:solidFill>
                  <a:srgbClr val="0070C0"/>
                </a:solidFill>
                <a:latin typeface="Lucida Sans Unicode" pitchFamily="34" charset="0"/>
              </a:rPr>
              <a:t>font-weight:bold</a:t>
            </a:r>
            <a:r>
              <a:rPr lang="en-US" altLang="en-US" dirty="0">
                <a:solidFill>
                  <a:srgbClr val="0070C0"/>
                </a:solidFill>
                <a:latin typeface="Lucida Sans Unicode" pitchFamily="34" charset="0"/>
              </a:rPr>
              <a:t>}&lt;/STYLE&gt;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Lucida Sans Unicode" pitchFamily="34" charset="0"/>
              </a:rPr>
              <a:t>&lt;/HEAD&gt;</a:t>
            </a:r>
            <a:endParaRPr lang="en-US" altLang="en-US" dirty="0">
              <a:solidFill>
                <a:srgbClr val="0000F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6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External CSS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latin typeface="Courier New" pitchFamily="49" charset="0"/>
              </a:rPr>
              <a:t>&lt;LINK&gt;</a:t>
            </a:r>
            <a:r>
              <a:rPr lang="en-US" altLang="en-US" dirty="0"/>
              <a:t> element is used to attach a CSS document to an HTML document</a:t>
            </a:r>
            <a:endParaRPr lang="en-US" altLang="en-US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45060" name="Text Box 1028"/>
          <p:cNvSpPr txBox="1">
            <a:spLocks noChangeArrowheads="1"/>
          </p:cNvSpPr>
          <p:nvPr/>
        </p:nvSpPr>
        <p:spPr bwMode="auto">
          <a:xfrm>
            <a:off x="1519238" y="3965575"/>
            <a:ext cx="899795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&lt;LINK HREF="example.css" REL="StyleSheet" &gt;</a:t>
            </a:r>
            <a:endParaRPr lang="en-US" altLang="en-US" sz="1200">
              <a:solidFill>
                <a:srgbClr val="000000"/>
              </a:solidFill>
              <a:latin typeface="Courier New" pitchFamily="49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00200" y="2857501"/>
            <a:ext cx="8382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600" kern="0" dirty="0">
              <a:solidFill>
                <a:srgbClr val="FFFFFF">
                  <a:lumMod val="50000"/>
                </a:srgbClr>
              </a:solidFill>
              <a:latin typeface="Verdana"/>
              <a:cs typeface="Arial" charset="0"/>
            </a:endParaRP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FFFFFF">
                    <a:lumMod val="50000"/>
                  </a:srgbClr>
                </a:solidFill>
                <a:latin typeface="Lucida Sans Unicode" pitchFamily="34" charset="0"/>
                <a:cs typeface="Arial" charset="0"/>
              </a:rPr>
              <a:t>&lt;HEAD&gt;</a:t>
            </a: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FFFFFF">
                    <a:lumMod val="50000"/>
                  </a:srgbClr>
                </a:solidFill>
                <a:latin typeface="Lucida Sans Unicode" pitchFamily="34" charset="0"/>
                <a:cs typeface="Arial" charset="0"/>
              </a:rPr>
              <a:t> &lt;TITLE&gt;New Topic1&lt;/TITLE&gt;</a:t>
            </a: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FFFFFF">
                    <a:lumMod val="50000"/>
                  </a:srgbClr>
                </a:solidFill>
                <a:latin typeface="Lucida Sans Unicode" pitchFamily="34" charset="0"/>
                <a:cs typeface="Arial" charset="0"/>
              </a:rPr>
              <a:t>  </a:t>
            </a: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FFFFFF">
                    <a:lumMod val="50000"/>
                  </a:srgbClr>
                </a:solidFill>
                <a:latin typeface="Lucida Sans Unicode" pitchFamily="34" charset="0"/>
                <a:cs typeface="Arial" charset="0"/>
              </a:rPr>
              <a:t>&lt;/HEAD&gt;</a:t>
            </a:r>
            <a:endParaRPr lang="en-US" sz="3200" kern="0" dirty="0">
              <a:solidFill>
                <a:srgbClr val="FFFFFF">
                  <a:lumMod val="50000"/>
                </a:srgbClr>
              </a:solidFill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7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731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981200" y="167640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FFFFFF"/>
                </a:solidFill>
                <a:cs typeface="Arial" charset="0"/>
              </a:rPr>
              <a:t>What is Cascading?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DA9C479-2444-4F4F-8C65-3D0FDEC4C0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79509-2BF0-4A50-8B13-699D6E455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67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Cascading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The three CSS types combine at run time to render the page.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Order of precedence</a:t>
            </a:r>
          </a:p>
          <a:p>
            <a:pPr>
              <a:lnSpc>
                <a:spcPct val="150000"/>
              </a:lnSpc>
            </a:pPr>
            <a:r>
              <a:rPr lang="en-US" altLang="en-US"/>
              <a:t>Inline styles</a:t>
            </a:r>
          </a:p>
          <a:p>
            <a:pPr>
              <a:lnSpc>
                <a:spcPct val="150000"/>
              </a:lnSpc>
            </a:pPr>
            <a:r>
              <a:rPr lang="en-US" altLang="en-US"/>
              <a:t>Embedded style sheets</a:t>
            </a:r>
          </a:p>
          <a:p>
            <a:pPr>
              <a:lnSpc>
                <a:spcPct val="150000"/>
              </a:lnSpc>
            </a:pPr>
            <a:r>
              <a:rPr lang="en-US" altLang="en-US"/>
              <a:t>Linked (external) style sheets</a:t>
            </a:r>
          </a:p>
        </p:txBody>
      </p:sp>
    </p:spTree>
    <p:extLst>
      <p:ext uri="{BB962C8B-B14F-4D97-AF65-F5344CB8AC3E}">
        <p14:creationId xmlns:p14="http://schemas.microsoft.com/office/powerpoint/2010/main" val="328944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981200" y="167640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FFFFFF"/>
                </a:solidFill>
                <a:cs typeface="Arial" charset="0"/>
              </a:rPr>
              <a:t>CSS Rules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A145801-C697-4578-BF2C-919C79B676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75C2F-32A3-43E2-A11E-0408F6A5B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96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Cascading Style Sheets (CSS)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>
          <a:xfrm>
            <a:off x="406400" y="1230580"/>
            <a:ext cx="11379200" cy="4876800"/>
          </a:xfrm>
        </p:spPr>
        <p:txBody>
          <a:bodyPr/>
          <a:lstStyle/>
          <a:p>
            <a:pPr>
              <a:lnSpc>
                <a:spcPct val="140000"/>
              </a:lnSpc>
              <a:buFontTx/>
              <a:buNone/>
            </a:pPr>
            <a:r>
              <a:rPr lang="en-US" altLang="en-US" dirty="0"/>
              <a:t>Style Rules</a:t>
            </a:r>
          </a:p>
          <a:p>
            <a:pPr>
              <a:lnSpc>
                <a:spcPct val="140000"/>
              </a:lnSpc>
              <a:buFontTx/>
              <a:buNone/>
            </a:pPr>
            <a:endParaRPr lang="en-US" altLang="en-US" sz="1000" dirty="0"/>
          </a:p>
          <a:p>
            <a:pPr>
              <a:lnSpc>
                <a:spcPct val="140000"/>
              </a:lnSpc>
              <a:buFontTx/>
              <a:buNone/>
            </a:pPr>
            <a:endParaRPr lang="en-US" altLang="en-US" sz="3600" dirty="0"/>
          </a:p>
        </p:txBody>
      </p:sp>
      <p:sp>
        <p:nvSpPr>
          <p:cNvPr id="135186" name="Text Box 1042"/>
          <p:cNvSpPr txBox="1">
            <a:spLocks noChangeArrowheads="1"/>
          </p:cNvSpPr>
          <p:nvPr/>
        </p:nvSpPr>
        <p:spPr bwMode="auto">
          <a:xfrm>
            <a:off x="2806701" y="5568950"/>
            <a:ext cx="674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H1 {font-weight: bold; color: black;  }</a:t>
            </a:r>
            <a:endParaRPr lang="en-US" alt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39926" y="1993900"/>
            <a:ext cx="840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Inline               </a:t>
            </a: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style=“font-weight: bold”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721226" y="4400551"/>
            <a:ext cx="1490663" cy="766763"/>
            <a:chOff x="3197998" y="4400808"/>
            <a:chExt cx="1490663" cy="766762"/>
          </a:xfrm>
        </p:grpSpPr>
        <p:sp>
          <p:nvSpPr>
            <p:cNvPr id="49171" name="AutoShape 1030"/>
            <p:cNvSpPr>
              <a:spLocks/>
            </p:cNvSpPr>
            <p:nvPr/>
          </p:nvSpPr>
          <p:spPr bwMode="auto">
            <a:xfrm rot="5374092">
              <a:off x="4072711" y="4210308"/>
              <a:ext cx="228600" cy="609600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endParaRPr lang="en-US" altLang="en-US" sz="1200" dirty="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49172" name="Text Box 1031"/>
            <p:cNvSpPr txBox="1">
              <a:spLocks noChangeArrowheads="1"/>
            </p:cNvSpPr>
            <p:nvPr/>
          </p:nvSpPr>
          <p:spPr bwMode="auto">
            <a:xfrm>
              <a:off x="3197998" y="4648458"/>
              <a:ext cx="1490663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>
                  <a:solidFill>
                    <a:srgbClr val="0070C0"/>
                  </a:solidFill>
                  <a:latin typeface="Arial" charset="0"/>
                  <a:cs typeface="Arial" charset="0"/>
                </a:rPr>
                <a:t>Selector</a:t>
              </a:r>
              <a:endParaRPr lang="en-US" altLang="en-US" sz="1200">
                <a:solidFill>
                  <a:srgbClr val="0070C0"/>
                </a:solidFill>
                <a:cs typeface="Arial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167438" y="4411663"/>
            <a:ext cx="3276600" cy="755650"/>
            <a:chOff x="4644211" y="4411920"/>
            <a:chExt cx="3276600" cy="755650"/>
          </a:xfrm>
        </p:grpSpPr>
        <p:sp>
          <p:nvSpPr>
            <p:cNvPr id="49169" name="AutoShape 1029"/>
            <p:cNvSpPr>
              <a:spLocks/>
            </p:cNvSpPr>
            <p:nvPr/>
          </p:nvSpPr>
          <p:spPr bwMode="auto">
            <a:xfrm rot="5374092">
              <a:off x="6168211" y="2887920"/>
              <a:ext cx="228600" cy="3276600"/>
            </a:xfrm>
            <a:prstGeom prst="rightBrace">
              <a:avLst>
                <a:gd name="adj1" fmla="val 119444"/>
                <a:gd name="adj2" fmla="val 50000"/>
              </a:avLst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endParaRPr lang="en-US" altLang="en-US" sz="120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49170" name="Text Box 1032"/>
            <p:cNvSpPr txBox="1">
              <a:spLocks noChangeArrowheads="1"/>
            </p:cNvSpPr>
            <p:nvPr/>
          </p:nvSpPr>
          <p:spPr bwMode="auto">
            <a:xfrm>
              <a:off x="5255398" y="4648458"/>
              <a:ext cx="198755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>
                  <a:solidFill>
                    <a:srgbClr val="0070C0"/>
                  </a:solidFill>
                  <a:latin typeface="Arial" charset="0"/>
                  <a:cs typeface="Arial" charset="0"/>
                </a:rPr>
                <a:t>Declaration</a:t>
              </a:r>
              <a:endParaRPr lang="en-US" altLang="en-US" sz="1200">
                <a:solidFill>
                  <a:srgbClr val="0070C0"/>
                </a:solidFill>
                <a:cs typeface="Arial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329363" y="3122613"/>
            <a:ext cx="1941512" cy="804862"/>
            <a:chOff x="4806136" y="3122870"/>
            <a:chExt cx="1941512" cy="804863"/>
          </a:xfrm>
        </p:grpSpPr>
        <p:sp>
          <p:nvSpPr>
            <p:cNvPr id="49167" name="Text Box 1036"/>
            <p:cNvSpPr txBox="1">
              <a:spLocks noChangeArrowheads="1"/>
            </p:cNvSpPr>
            <p:nvPr/>
          </p:nvSpPr>
          <p:spPr bwMode="auto">
            <a:xfrm>
              <a:off x="4960123" y="3122870"/>
              <a:ext cx="153035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>
                  <a:solidFill>
                    <a:srgbClr val="0070C0"/>
                  </a:solidFill>
                  <a:latin typeface="Arial" charset="0"/>
                  <a:cs typeface="Arial" charset="0"/>
                </a:rPr>
                <a:t>Property</a:t>
              </a:r>
              <a:endParaRPr lang="en-US" altLang="en-US" sz="120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49168" name="AutoShape 1033"/>
            <p:cNvSpPr>
              <a:spLocks/>
            </p:cNvSpPr>
            <p:nvPr/>
          </p:nvSpPr>
          <p:spPr bwMode="auto">
            <a:xfrm rot="16225908" flipV="1">
              <a:off x="5662592" y="2842677"/>
              <a:ext cx="228600" cy="1941512"/>
            </a:xfrm>
            <a:prstGeom prst="rightBrace">
              <a:avLst>
                <a:gd name="adj1" fmla="val 70775"/>
                <a:gd name="adj2" fmla="val 50000"/>
              </a:avLst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endParaRPr lang="en-US" altLang="en-US" sz="1200">
                <a:solidFill>
                  <a:srgbClr val="0070C0"/>
                </a:solidFill>
                <a:cs typeface="Arial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8426451" y="3122613"/>
            <a:ext cx="1095375" cy="800100"/>
            <a:chOff x="6903223" y="3122870"/>
            <a:chExt cx="1095375" cy="800100"/>
          </a:xfrm>
        </p:grpSpPr>
        <p:sp>
          <p:nvSpPr>
            <p:cNvPr id="49165" name="Text Box 1035"/>
            <p:cNvSpPr txBox="1">
              <a:spLocks noChangeArrowheads="1"/>
            </p:cNvSpPr>
            <p:nvPr/>
          </p:nvSpPr>
          <p:spPr bwMode="auto">
            <a:xfrm>
              <a:off x="6903223" y="3122870"/>
              <a:ext cx="109537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>
                  <a:solidFill>
                    <a:srgbClr val="0070C0"/>
                  </a:solidFill>
                  <a:latin typeface="Arial" charset="0"/>
                  <a:cs typeface="Arial" charset="0"/>
                </a:rPr>
                <a:t>Value</a:t>
              </a:r>
              <a:endParaRPr lang="en-US" altLang="en-US" sz="120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49166" name="AutoShape 1034"/>
            <p:cNvSpPr>
              <a:spLocks/>
            </p:cNvSpPr>
            <p:nvPr/>
          </p:nvSpPr>
          <p:spPr bwMode="auto">
            <a:xfrm rot="16225908" flipV="1">
              <a:off x="7225486" y="3400682"/>
              <a:ext cx="228600" cy="815975"/>
            </a:xfrm>
            <a:prstGeom prst="rightBrace">
              <a:avLst>
                <a:gd name="adj1" fmla="val 29745"/>
                <a:gd name="adj2" fmla="val 50000"/>
              </a:avLst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endParaRPr lang="en-US" altLang="en-US" sz="1200">
                <a:solidFill>
                  <a:srgbClr val="0070C0"/>
                </a:solidFill>
                <a:cs typeface="Arial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906589" y="3743325"/>
            <a:ext cx="7597775" cy="1144588"/>
            <a:chOff x="382639" y="3753916"/>
            <a:chExt cx="7598497" cy="1143721"/>
          </a:xfrm>
        </p:grpSpPr>
        <p:sp>
          <p:nvSpPr>
            <p:cNvPr id="49163" name="Text Box 1037"/>
            <p:cNvSpPr txBox="1">
              <a:spLocks noChangeArrowheads="1"/>
            </p:cNvSpPr>
            <p:nvPr/>
          </p:nvSpPr>
          <p:spPr bwMode="auto">
            <a:xfrm>
              <a:off x="3915548" y="3873758"/>
              <a:ext cx="4065588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H1 {font-weight: bold}</a:t>
              </a:r>
              <a:endParaRPr lang="en-US" altLang="en-US" sz="1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Rectangle 1027"/>
            <p:cNvSpPr txBox="1">
              <a:spLocks noChangeArrowheads="1"/>
            </p:cNvSpPr>
            <p:nvPr/>
          </p:nvSpPr>
          <p:spPr bwMode="auto">
            <a:xfrm>
              <a:off x="382639" y="3753916"/>
              <a:ext cx="3168951" cy="1143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3200" kern="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Embedded/</a:t>
              </a:r>
              <a:br>
                <a:rPr lang="en-US" sz="3200" kern="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3200" kern="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External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085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6" grpId="0" autoUpdateAnimBg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981200" y="167640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FFFFFF"/>
                </a:solidFill>
                <a:cs typeface="Arial" charset="0"/>
              </a:rPr>
              <a:t>What is Inheritance?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4D3691F-CA7C-4BB7-96D6-1A2D303507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09B0F-6FAC-4615-B241-CB77847E7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45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HTML Page Structure</a:t>
            </a:r>
          </a:p>
        </p:txBody>
      </p:sp>
      <p:grpSp>
        <p:nvGrpSpPr>
          <p:cNvPr id="51203" name="Group 45"/>
          <p:cNvGrpSpPr>
            <a:grpSpLocks/>
          </p:cNvGrpSpPr>
          <p:nvPr/>
        </p:nvGrpSpPr>
        <p:grpSpPr bwMode="auto">
          <a:xfrm>
            <a:off x="4876800" y="1295400"/>
            <a:ext cx="2743200" cy="4343400"/>
            <a:chOff x="1104" y="1296"/>
            <a:chExt cx="1728" cy="2736"/>
          </a:xfrm>
        </p:grpSpPr>
        <p:sp>
          <p:nvSpPr>
            <p:cNvPr id="51204" name="Text Box 23"/>
            <p:cNvSpPr txBox="1">
              <a:spLocks noChangeArrowheads="1"/>
            </p:cNvSpPr>
            <p:nvPr/>
          </p:nvSpPr>
          <p:spPr bwMode="auto">
            <a:xfrm>
              <a:off x="1104" y="1296"/>
              <a:ext cx="1728" cy="27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charset="0"/>
                </a:rPr>
                <a:t>Document (HTML)</a:t>
              </a:r>
              <a:endParaRPr lang="en-US" alt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1205" name="Text Box 24"/>
            <p:cNvSpPr txBox="1">
              <a:spLocks noChangeArrowheads="1"/>
            </p:cNvSpPr>
            <p:nvPr/>
          </p:nvSpPr>
          <p:spPr bwMode="auto">
            <a:xfrm>
              <a:off x="1218" y="1535"/>
              <a:ext cx="1498" cy="7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charset="0"/>
                </a:rPr>
                <a:t>Head</a:t>
              </a:r>
              <a:endParaRPr lang="en-US" alt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1206" name="Text Box 25"/>
            <p:cNvSpPr txBox="1">
              <a:spLocks noChangeArrowheads="1"/>
            </p:cNvSpPr>
            <p:nvPr/>
          </p:nvSpPr>
          <p:spPr bwMode="auto">
            <a:xfrm>
              <a:off x="1218" y="2352"/>
              <a:ext cx="1498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charset="0"/>
                </a:rPr>
                <a:t>Body</a:t>
              </a:r>
              <a:endParaRPr lang="en-US" alt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1207" name="Text Box 26"/>
            <p:cNvSpPr txBox="1">
              <a:spLocks noChangeArrowheads="1"/>
            </p:cNvSpPr>
            <p:nvPr/>
          </p:nvSpPr>
          <p:spPr bwMode="auto">
            <a:xfrm>
              <a:off x="1333" y="2640"/>
              <a:ext cx="1268" cy="2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charset="0"/>
                </a:rPr>
                <a:t>H1 Heading</a:t>
              </a:r>
              <a:endParaRPr lang="en-US" alt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1208" name="Text Box 28"/>
            <p:cNvSpPr txBox="1">
              <a:spLocks noChangeArrowheads="1"/>
            </p:cNvSpPr>
            <p:nvPr/>
          </p:nvSpPr>
          <p:spPr bwMode="auto">
            <a:xfrm>
              <a:off x="1449" y="3072"/>
              <a:ext cx="1036" cy="2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charset="0"/>
                </a:rPr>
                <a:t>Paragraph 1</a:t>
              </a:r>
              <a:endParaRPr lang="en-US" alt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1209" name="Text Box 29"/>
            <p:cNvSpPr txBox="1">
              <a:spLocks noChangeArrowheads="1"/>
            </p:cNvSpPr>
            <p:nvPr/>
          </p:nvSpPr>
          <p:spPr bwMode="auto">
            <a:xfrm>
              <a:off x="1449" y="3529"/>
              <a:ext cx="1036" cy="2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charset="0"/>
                </a:rPr>
                <a:t>Paragraph 2</a:t>
              </a:r>
              <a:endParaRPr lang="en-US" altLang="en-US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1210" name="Text Box 44"/>
            <p:cNvSpPr txBox="1">
              <a:spLocks noChangeArrowheads="1"/>
            </p:cNvSpPr>
            <p:nvPr/>
          </p:nvSpPr>
          <p:spPr bwMode="auto">
            <a:xfrm>
              <a:off x="1333" y="1824"/>
              <a:ext cx="1268" cy="2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charset="0"/>
                </a:rPr>
                <a:t>Title</a:t>
              </a:r>
              <a:endParaRPr lang="en-US" altLang="en-US" sz="100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211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CSS Inheritance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spcAft>
                <a:spcPts val="1800"/>
              </a:spcAft>
              <a:buNone/>
            </a:pPr>
            <a:r>
              <a:rPr lang="en-US" altLang="en-US" sz="3600"/>
              <a:t>Page elements inherit style attributes</a:t>
            </a:r>
          </a:p>
          <a:p>
            <a:pPr marL="457200" indent="-457200" eaLnBrk="1" hangingPunct="1">
              <a:spcBef>
                <a:spcPct val="0"/>
              </a:spcBef>
              <a:buNone/>
            </a:pPr>
            <a:r>
              <a:rPr lang="en-US" altLang="en-US" sz="3600">
                <a:latin typeface="Courier New" pitchFamily="49" charset="0"/>
                <a:cs typeface="Courier New" pitchFamily="49" charset="0"/>
              </a:rPr>
              <a:t>&lt;body&gt;</a:t>
            </a:r>
          </a:p>
          <a:p>
            <a:pPr marL="457200" indent="-457200" eaLnBrk="1" hangingPunct="1">
              <a:spcBef>
                <a:spcPct val="0"/>
              </a:spcBef>
              <a:buNone/>
            </a:pPr>
            <a:r>
              <a:rPr lang="en-US" altLang="en-US" sz="3600">
                <a:latin typeface="Courier New" pitchFamily="49" charset="0"/>
                <a:cs typeface="Courier New" pitchFamily="49" charset="0"/>
              </a:rPr>
              <a:t>  &lt;h1&gt;Sample heading&lt;/h1&gt;</a:t>
            </a:r>
          </a:p>
          <a:p>
            <a:pPr marL="457200" indent="-457200" eaLnBrk="1" hangingPunct="1">
              <a:spcBef>
                <a:spcPct val="0"/>
              </a:spcBef>
              <a:buNone/>
            </a:pPr>
            <a:r>
              <a:rPr lang="en-US" altLang="en-US" sz="3600">
                <a:latin typeface="Courier New" pitchFamily="49" charset="0"/>
                <a:cs typeface="Courier New" pitchFamily="49" charset="0"/>
              </a:rPr>
              <a:t>  &lt;p&gt;Sample text&lt;/p&gt;</a:t>
            </a:r>
          </a:p>
          <a:p>
            <a:pPr marL="457200" indent="-457200" eaLnBrk="1" hangingPunct="1">
              <a:spcBef>
                <a:spcPct val="0"/>
              </a:spcBef>
              <a:buNone/>
            </a:pPr>
            <a:r>
              <a:rPr lang="en-US" altLang="en-US" sz="3600">
                <a:latin typeface="Courier New" pitchFamily="49" charset="0"/>
                <a:cs typeface="Courier New" pitchFamily="49" charset="0"/>
              </a:rPr>
              <a:t>&lt;/body&gt;</a:t>
            </a:r>
          </a:p>
          <a:p>
            <a:pPr marL="457200" indent="-457200" eaLnBrk="1" hangingPunct="1">
              <a:spcAft>
                <a:spcPts val="1800"/>
              </a:spcAft>
              <a:buNone/>
            </a:pPr>
            <a:endParaRPr lang="en-US" altLang="en-US" sz="3600"/>
          </a:p>
          <a:p>
            <a:pPr marL="457200" indent="-457200" eaLnBrk="1" hangingPunct="1">
              <a:spcAft>
                <a:spcPts val="1800"/>
              </a:spcAft>
              <a:buNone/>
            </a:pPr>
            <a:r>
              <a:rPr lang="en-US" altLang="en-US" sz="3600"/>
              <a:t>body { font-family: Arial; }</a:t>
            </a:r>
          </a:p>
          <a:p>
            <a:pPr marL="457200" indent="-457200" eaLnBrk="1" hangingPunct="1">
              <a:spcAft>
                <a:spcPts val="1800"/>
              </a:spcAft>
              <a:buNone/>
            </a:pPr>
            <a:endParaRPr lang="en-US" altLang="en-US" sz="3600"/>
          </a:p>
          <a:p>
            <a:pPr marL="457200" indent="-457200" eaLnBrk="1" hangingPunct="1">
              <a:spcAft>
                <a:spcPts val="1800"/>
              </a:spcAft>
            </a:pP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318796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981200" y="1676401"/>
            <a:ext cx="8458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dirty="0">
                <a:solidFill>
                  <a:srgbClr val="FFFFFF"/>
                </a:solidFill>
                <a:cs typeface="Arial" charset="0"/>
              </a:rPr>
              <a:t>Creating a </a:t>
            </a:r>
            <a:br>
              <a:rPr lang="en-US" altLang="en-US" sz="4400" dirty="0">
                <a:solidFill>
                  <a:srgbClr val="FFFFFF"/>
                </a:solidFill>
                <a:cs typeface="Arial" charset="0"/>
              </a:rPr>
            </a:br>
            <a:r>
              <a:rPr lang="en-US" altLang="en-US" sz="4400" dirty="0">
                <a:solidFill>
                  <a:srgbClr val="FFFFFF"/>
                </a:solidFill>
                <a:cs typeface="Arial" charset="0"/>
              </a:rPr>
              <a:t>Cascading Style Sheet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D736106-ED18-441F-8AA5-F0AFBBC85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C4B5B-3766-4A78-87F6-BC5D736166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84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Creating a Cascading Style Sheet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dirty="0"/>
              <a:t>body {color: #000000;</a:t>
            </a:r>
          </a:p>
          <a:p>
            <a:pPr defTabSz="854075" eaLnBrk="1" hangingPunct="1">
              <a:buFontTx/>
              <a:buNone/>
              <a:defRPr/>
            </a:pPr>
            <a:r>
              <a:rPr lang="en-US" sz="2400" dirty="0"/>
              <a:t>	background: #F1F2EC;</a:t>
            </a:r>
          </a:p>
          <a:p>
            <a:pPr defTabSz="854075" eaLnBrk="1" hangingPunct="1">
              <a:buFontTx/>
              <a:buNone/>
              <a:defRPr/>
            </a:pPr>
            <a:r>
              <a:rPr lang="en-US" sz="2400" dirty="0"/>
              <a:t>	font-size: 8pt;</a:t>
            </a:r>
          </a:p>
          <a:p>
            <a:pPr marL="0" indent="0" eaLnBrk="1" hangingPunct="1">
              <a:buNone/>
              <a:tabLst>
                <a:tab pos="854075" algn="l"/>
                <a:tab pos="1195388" algn="l"/>
              </a:tabLst>
              <a:defRPr/>
            </a:pPr>
            <a:r>
              <a:rPr lang="en-US" sz="2400" dirty="0"/>
              <a:t>	font-family: Verdana;}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/>
              <a:t>h1   {color: #0D10E5;</a:t>
            </a:r>
          </a:p>
          <a:p>
            <a:pPr defTabSz="682625" eaLnBrk="1" hangingPunct="1">
              <a:buFontTx/>
              <a:buNone/>
              <a:defRPr/>
            </a:pPr>
            <a:r>
              <a:rPr lang="en-US" sz="2400" dirty="0"/>
              <a:t>	font-size: 12pt;}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/>
              <a:t>h2   {color: #040677;</a:t>
            </a:r>
          </a:p>
          <a:p>
            <a:pPr eaLnBrk="1" hangingPunct="1">
              <a:buFontTx/>
              <a:buNone/>
              <a:tabLst>
                <a:tab pos="682625" algn="l"/>
              </a:tabLst>
              <a:defRPr/>
            </a:pPr>
            <a:r>
              <a:rPr lang="en-US" sz="2400" dirty="0"/>
              <a:t>	font-size: 10pt;}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/>
              <a:t>p     {margin-bottom: 16px;}</a:t>
            </a:r>
            <a:endParaRPr lang="en-US" sz="1400" dirty="0"/>
          </a:p>
          <a:p>
            <a:pPr marL="457200" indent="-457200" eaLnBrk="1" hangingPunct="1">
              <a:spcAft>
                <a:spcPts val="1800"/>
              </a:spcAft>
              <a:buNone/>
              <a:defRPr/>
            </a:pPr>
            <a:endParaRPr lang="en-US" sz="1200" dirty="0"/>
          </a:p>
          <a:p>
            <a:pPr marL="457200" indent="-457200" eaLnBrk="1" hangingPunct="1">
              <a:spcAft>
                <a:spcPts val="1800"/>
              </a:spcAft>
              <a:buNone/>
              <a:defRPr/>
            </a:pPr>
            <a:endParaRPr lang="en-US" sz="1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11864" y="995364"/>
            <a:ext cx="4441825" cy="5227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srgbClr val="000000"/>
              </a:solidFill>
              <a:latin typeface="Verdana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&lt;html 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&lt;head&gt;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    &lt;link </a:t>
            </a:r>
            <a:r>
              <a:rPr lang="en-US" sz="1400" kern="0" dirty="0" err="1">
                <a:solidFill>
                  <a:srgbClr val="000000"/>
                </a:solidFill>
                <a:latin typeface="Verdana"/>
                <a:cs typeface="Arial" charset="0"/>
              </a:rPr>
              <a:t>href</a:t>
            </a: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="test.css" </a:t>
            </a:r>
            <a:r>
              <a:rPr lang="en-US" sz="1400" kern="0" dirty="0" err="1">
                <a:solidFill>
                  <a:srgbClr val="000000"/>
                </a:solidFill>
                <a:latin typeface="Verdana"/>
                <a:cs typeface="Arial" charset="0"/>
              </a:rPr>
              <a:t>rel</a:t>
            </a: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="</a:t>
            </a:r>
            <a:r>
              <a:rPr lang="en-US" sz="1400" kern="0" dirty="0" err="1">
                <a:solidFill>
                  <a:srgbClr val="000000"/>
                </a:solidFill>
                <a:latin typeface="Verdana"/>
                <a:cs typeface="Arial" charset="0"/>
              </a:rPr>
              <a:t>stylesheet</a:t>
            </a: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" /&gt;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&lt;/head&gt;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&lt;body&gt;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    &lt;h1&gt;Heading 1 Text&lt;/h1&gt;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    &lt;p&gt;A normal paragraph&lt;/p&gt;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    &lt;h2&gt;Heading 2 Text&lt;/h2&gt;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    &lt;p&gt;Another normal paragraph&lt;/p&gt;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    &lt;p&gt;This paragraph will be a tip.&lt;/p&gt;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&lt;/body&gt;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&lt;/html&gt;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3439" y="4310064"/>
            <a:ext cx="1800225" cy="1743075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57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981200" y="1676401"/>
            <a:ext cx="8458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FFFFFF"/>
                </a:solidFill>
                <a:cs typeface="Arial" charset="0"/>
              </a:rPr>
              <a:t>Creating a </a:t>
            </a:r>
            <a:br>
              <a:rPr lang="en-US" altLang="en-US" sz="4400">
                <a:solidFill>
                  <a:srgbClr val="FFFFFF"/>
                </a:solidFill>
                <a:cs typeface="Arial" charset="0"/>
              </a:rPr>
            </a:br>
            <a:r>
              <a:rPr lang="en-US" altLang="en-US" sz="4400">
                <a:solidFill>
                  <a:srgbClr val="FFFFFF"/>
                </a:solidFill>
                <a:cs typeface="Arial" charset="0"/>
              </a:rPr>
              <a:t>Custom Style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361AB53-8394-4942-9CF1-BBA3CD938A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776BB-1C04-405B-885D-34E153E1E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6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Presenter Information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178176" y="1210057"/>
            <a:ext cx="7709280" cy="1706563"/>
          </a:xfrm>
        </p:spPr>
        <p:txBody>
          <a:bodyPr/>
          <a:lstStyle/>
          <a:p>
            <a:r>
              <a:rPr lang="en-US" altLang="en-US" dirty="0"/>
              <a:t>Mike Hamilton</a:t>
            </a:r>
          </a:p>
          <a:p>
            <a:pPr lvl="1"/>
            <a:r>
              <a:rPr lang="en-US" altLang="en-US" dirty="0"/>
              <a:t>MadCap V.P. of Product Evangelism</a:t>
            </a:r>
          </a:p>
        </p:txBody>
      </p:sp>
      <p:pic>
        <p:nvPicPr>
          <p:cNvPr id="27652" name="Picture 2" descr="http://madcapsoftware2.files.wordpress.com/2008/02/mike_hamil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990600"/>
            <a:ext cx="164623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97000" y="2882646"/>
            <a:ext cx="914908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ts val="18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latin typeface="Verdana"/>
                <a:cs typeface="Arial" charset="0"/>
              </a:rPr>
              <a:t>Prior to joining MadCap Software, Michael Hamilton served as the Product Manager for the award-winning </a:t>
            </a:r>
            <a:r>
              <a:rPr lang="en-US" kern="0" dirty="0" err="1">
                <a:solidFill>
                  <a:srgbClr val="000000"/>
                </a:solidFill>
                <a:latin typeface="Verdana"/>
                <a:cs typeface="Arial" charset="0"/>
              </a:rPr>
              <a:t>RoboHelp</a:t>
            </a:r>
            <a:r>
              <a:rPr lang="en-US" kern="0" dirty="0">
                <a:solidFill>
                  <a:srgbClr val="000000"/>
                </a:solidFill>
                <a:latin typeface="Verdana"/>
                <a:cs typeface="Arial" charset="0"/>
              </a:rPr>
              <a:t> product line through its development by Blue Sky Software/</a:t>
            </a:r>
            <a:r>
              <a:rPr lang="en-US" kern="0" dirty="0" err="1">
                <a:solidFill>
                  <a:srgbClr val="000000"/>
                </a:solidFill>
                <a:latin typeface="Verdana"/>
                <a:cs typeface="Arial" charset="0"/>
              </a:rPr>
              <a:t>eHelp</a:t>
            </a:r>
            <a:r>
              <a:rPr lang="en-US" kern="0" dirty="0">
                <a:solidFill>
                  <a:srgbClr val="000000"/>
                </a:solidFill>
                <a:latin typeface="Verdana"/>
                <a:cs typeface="Arial" charset="0"/>
              </a:rPr>
              <a:t> Corporation and then its ownership by Macromedia. When Macromedia terminated the </a:t>
            </a:r>
            <a:r>
              <a:rPr lang="en-US" kern="0" dirty="0" err="1">
                <a:solidFill>
                  <a:srgbClr val="000000"/>
                </a:solidFill>
                <a:latin typeface="Verdana"/>
                <a:cs typeface="Arial" charset="0"/>
              </a:rPr>
              <a:t>RoboHelp</a:t>
            </a:r>
            <a:r>
              <a:rPr lang="en-US" kern="0" dirty="0">
                <a:solidFill>
                  <a:srgbClr val="000000"/>
                </a:solidFill>
                <a:latin typeface="Verdana"/>
                <a:cs typeface="Arial" charset="0"/>
              </a:rPr>
              <a:t> program (prior to the sale to Adobe) Mr. Hamilton became one of the founding members of MadCap Software.  </a:t>
            </a:r>
          </a:p>
          <a:p>
            <a:pPr eaLnBrk="0" fontAlgn="base" hangingPunct="0">
              <a:spcBef>
                <a:spcPts val="18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latin typeface="Verdana"/>
                <a:cs typeface="Arial" charset="0"/>
              </a:rPr>
              <a:t>Mr. Hamilton has over thirty years of experience in training, technical communication, multimedia development, and software development at several organizations including MadCap Software, Macromedia, </a:t>
            </a:r>
            <a:r>
              <a:rPr lang="en-US" kern="0" dirty="0" err="1">
                <a:solidFill>
                  <a:srgbClr val="000000"/>
                </a:solidFill>
                <a:latin typeface="Verdana"/>
                <a:cs typeface="Arial" charset="0"/>
              </a:rPr>
              <a:t>eHelp</a:t>
            </a:r>
            <a:r>
              <a:rPr lang="en-US" kern="0" dirty="0">
                <a:solidFill>
                  <a:srgbClr val="000000"/>
                </a:solidFill>
                <a:latin typeface="Verdana"/>
                <a:cs typeface="Arial" charset="0"/>
              </a:rPr>
              <a:t>, Blue Sky Software, Cymer, a leading supplier of laser illumination sources to the semiconductor industry, National Steel &amp; Shipbuilding, and the US Navy. </a:t>
            </a:r>
          </a:p>
        </p:txBody>
      </p:sp>
    </p:spTree>
    <p:extLst>
      <p:ext uri="{BB962C8B-B14F-4D97-AF65-F5344CB8AC3E}">
        <p14:creationId xmlns:p14="http://schemas.microsoft.com/office/powerpoint/2010/main" val="322461546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attribute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idx="1"/>
          </p:nvPr>
        </p:nvSpPr>
        <p:spPr>
          <a:xfrm>
            <a:off x="406400" y="1498600"/>
            <a:ext cx="11566144" cy="4876800"/>
          </a:xfrm>
        </p:spPr>
        <p:txBody>
          <a:bodyPr/>
          <a:lstStyle/>
          <a:p>
            <a:pPr marL="303213" indent="-303213">
              <a:defRPr/>
            </a:pPr>
            <a:r>
              <a:rPr lang="en-US" altLang="en-US" dirty="0"/>
              <a:t>The CLASS attribute can be used to create custom styles for a set of items on a page</a:t>
            </a:r>
          </a:p>
          <a:p>
            <a:pPr lvl="2">
              <a:buFontTx/>
              <a:buNone/>
              <a:defRPr/>
            </a:pPr>
            <a:endParaRPr lang="en-US" altLang="en-US" sz="2800" i="1" dirty="0"/>
          </a:p>
          <a:p>
            <a:pPr marL="228600" lvl="2">
              <a:buNone/>
              <a:defRPr/>
            </a:pPr>
            <a:r>
              <a:rPr lang="en-US" alt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P { </a:t>
            </a:r>
            <a:r>
              <a:rPr lang="en-US" alt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color:blue</a:t>
            </a:r>
            <a:r>
              <a:rPr lang="en-US" alt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; margin-left:3px; }</a:t>
            </a:r>
            <a:endParaRPr lang="en-US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lvl="2">
              <a:buNone/>
              <a:defRPr/>
            </a:pPr>
            <a:endParaRPr lang="en-US" altLang="en-US" sz="3600" dirty="0"/>
          </a:p>
          <a:p>
            <a:pPr marL="228600" lvl="2">
              <a:buNone/>
              <a:defRPr/>
            </a:pPr>
            <a:r>
              <a:rPr lang="en-US" alt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altLang="en-US" sz="3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myclass</a:t>
            </a:r>
            <a:r>
              <a:rPr lang="en-US" alt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en-US" alt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color:blue</a:t>
            </a:r>
            <a:r>
              <a:rPr lang="en-US" alt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; margin-left:3px; }</a:t>
            </a:r>
            <a:endParaRPr lang="en-US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41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attribute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/>
              <a:t>Class Syntax:</a:t>
            </a:r>
          </a:p>
          <a:p>
            <a:endParaRPr lang="en-US" altLang="en-US" sz="3600" dirty="0"/>
          </a:p>
          <a:p>
            <a:pPr marL="426710" lvl="1" indent="0">
              <a:buNone/>
            </a:pPr>
            <a:r>
              <a:rPr lang="en-US" altLang="en-US" sz="3200" dirty="0"/>
              <a:t>In a style sheet:  </a:t>
            </a:r>
          </a:p>
          <a:p>
            <a:pPr lvl="2">
              <a:buFontTx/>
              <a:buNone/>
            </a:pPr>
            <a:r>
              <a:rPr lang="en-US" alt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altLang="en-US" sz="3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myclass</a:t>
            </a:r>
            <a:r>
              <a:rPr lang="en-US" alt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lang="en-US" alt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color:blue</a:t>
            </a:r>
            <a:r>
              <a:rPr lang="en-US" alt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  <a:endParaRPr lang="en-US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altLang="en-US" sz="3200" dirty="0"/>
          </a:p>
          <a:p>
            <a:pPr marL="426710" lvl="1" indent="0">
              <a:buNone/>
            </a:pPr>
            <a:r>
              <a:rPr lang="en-US" altLang="en-US" sz="3200" dirty="0"/>
              <a:t>In a page:  </a:t>
            </a:r>
          </a:p>
          <a:p>
            <a:pPr lvl="2">
              <a:buFontTx/>
              <a:buNone/>
            </a:pPr>
            <a:r>
              <a:rPr lang="en-US" alt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&lt;P CLASS=“</a:t>
            </a:r>
            <a:r>
              <a:rPr lang="en-US" altLang="en-US" sz="3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myclass</a:t>
            </a:r>
            <a:r>
              <a:rPr lang="en-US" alt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”&gt;Text&lt;/P&gt;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2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Creating a Cascading Style Sheet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815848"/>
            <a:ext cx="11379200" cy="4876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r>
              <a:rPr lang="en-US" sz="1200" dirty="0"/>
              <a:t>body {color: #000000;</a:t>
            </a:r>
          </a:p>
          <a:p>
            <a:pPr defTabSz="280988" eaLnBrk="1" hangingPunct="1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r>
              <a:rPr lang="en-US" sz="1200" dirty="0"/>
              <a:t>	   background: #F1F2EC;</a:t>
            </a:r>
          </a:p>
          <a:p>
            <a:pPr defTabSz="280988" eaLnBrk="1" hangingPunct="1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r>
              <a:rPr lang="en-US" sz="1200" dirty="0"/>
              <a:t>	   font-size: 8pt;</a:t>
            </a:r>
          </a:p>
          <a:p>
            <a:pPr defTabSz="280988" eaLnBrk="1" hangingPunct="1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r>
              <a:rPr lang="en-US" sz="1200" dirty="0"/>
              <a:t>	   font-family: Verdana;}</a:t>
            </a:r>
          </a:p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sz="1200" dirty="0"/>
              <a:t>h1     {color: #002000;</a:t>
            </a:r>
          </a:p>
          <a:p>
            <a:pPr defTabSz="341313" eaLnBrk="1" hangingPunct="1">
              <a:spcBef>
                <a:spcPts val="0"/>
              </a:spcBef>
              <a:buFontTx/>
              <a:buNone/>
              <a:defRPr/>
            </a:pPr>
            <a:r>
              <a:rPr lang="en-US" sz="1200" dirty="0"/>
              <a:t>	   font-size: 12pt;}</a:t>
            </a:r>
          </a:p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sz="1200" dirty="0"/>
              <a:t>h2     {color: #002b00;</a:t>
            </a:r>
          </a:p>
          <a:p>
            <a:pPr defTabSz="401638" eaLnBrk="1" hangingPunct="1">
              <a:spcBef>
                <a:spcPts val="0"/>
              </a:spcBef>
              <a:buFontTx/>
              <a:buNone/>
              <a:defRPr/>
            </a:pPr>
            <a:r>
              <a:rPr lang="en-US" sz="1200" dirty="0"/>
              <a:t>	   font-size: 10pt;}</a:t>
            </a:r>
          </a:p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sz="1200" dirty="0"/>
              <a:t>p       {margin-bottom: 16px;}</a:t>
            </a:r>
          </a:p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sz="1200" dirty="0"/>
              <a:t>p.tip  {color: #BEF5BF;</a:t>
            </a:r>
          </a:p>
          <a:p>
            <a:pPr defTabSz="341313" eaLnBrk="1" hangingPunct="1">
              <a:buFontTx/>
              <a:buNone/>
              <a:defRPr/>
            </a:pPr>
            <a:r>
              <a:rPr lang="en-US" sz="1200" dirty="0"/>
              <a:t>	  font-weight: bold;</a:t>
            </a:r>
          </a:p>
          <a:p>
            <a:pPr defTabSz="341313" eaLnBrk="1" hangingPunct="1">
              <a:buFontTx/>
              <a:buNone/>
              <a:defRPr/>
            </a:pPr>
            <a:r>
              <a:rPr lang="en-US" sz="1200" dirty="0"/>
              <a:t>	  background-color: #696969;</a:t>
            </a:r>
          </a:p>
          <a:p>
            <a:pPr defTabSz="341313" eaLnBrk="1" hangingPunct="1">
              <a:buFontTx/>
              <a:buNone/>
              <a:defRPr/>
            </a:pPr>
            <a:r>
              <a:rPr lang="en-US" sz="1200" dirty="0"/>
              <a:t>	  padding-left: 0.8em;</a:t>
            </a:r>
          </a:p>
          <a:p>
            <a:pPr defTabSz="341313" eaLnBrk="1" hangingPunct="1">
              <a:buFontTx/>
              <a:buNone/>
              <a:defRPr/>
            </a:pPr>
            <a:r>
              <a:rPr lang="en-US" sz="1200" dirty="0"/>
              <a:t>	  padding-right: 0.8em;</a:t>
            </a:r>
          </a:p>
          <a:p>
            <a:pPr defTabSz="341313" eaLnBrk="1" hangingPunct="1">
              <a:buFontTx/>
              <a:buNone/>
              <a:defRPr/>
            </a:pPr>
            <a:r>
              <a:rPr lang="en-US" sz="1200" dirty="0"/>
              <a:t>	  padding-bottom: 0.3em;</a:t>
            </a:r>
          </a:p>
          <a:p>
            <a:pPr defTabSz="341313" eaLnBrk="1" hangingPunct="1">
              <a:buFontTx/>
              <a:buNone/>
              <a:defRPr/>
            </a:pPr>
            <a:r>
              <a:rPr lang="en-US" sz="1200" dirty="0"/>
              <a:t>	  padding-top: 0.3em;</a:t>
            </a:r>
          </a:p>
          <a:p>
            <a:pPr defTabSz="341313" eaLnBrk="1" hangingPunct="1">
              <a:buFontTx/>
              <a:buNone/>
              <a:defRPr/>
            </a:pPr>
            <a:r>
              <a:rPr lang="en-US" sz="1200" dirty="0"/>
              <a:t>	  border-bottom-color: #000000;</a:t>
            </a:r>
          </a:p>
          <a:p>
            <a:pPr defTabSz="341313" eaLnBrk="1" hangingPunct="1">
              <a:buFontTx/>
              <a:buNone/>
              <a:defRPr/>
            </a:pPr>
            <a:r>
              <a:rPr lang="en-US" sz="1200" dirty="0"/>
              <a:t>	  border-bottom-style: Solid;</a:t>
            </a:r>
          </a:p>
          <a:p>
            <a:pPr defTabSz="341313" eaLnBrk="1" hangingPunct="1">
              <a:buFontTx/>
              <a:buNone/>
              <a:defRPr/>
            </a:pPr>
            <a:r>
              <a:rPr lang="en-US" sz="1200" dirty="0"/>
              <a:t>	  border-bottom-width: 1px;</a:t>
            </a:r>
          </a:p>
          <a:p>
            <a:pPr defTabSz="341313" eaLnBrk="1" hangingPunct="1">
              <a:buFontTx/>
              <a:buNone/>
              <a:defRPr/>
            </a:pPr>
            <a:r>
              <a:rPr lang="en-US" sz="1200" dirty="0"/>
              <a:t>	  border-top-color: #000000;</a:t>
            </a:r>
          </a:p>
          <a:p>
            <a:pPr defTabSz="341313" eaLnBrk="1" hangingPunct="1">
              <a:buFontTx/>
              <a:buNone/>
              <a:defRPr/>
            </a:pPr>
            <a:r>
              <a:rPr lang="en-US" sz="1200" dirty="0"/>
              <a:t>	  border-top-style: Solid;</a:t>
            </a:r>
          </a:p>
          <a:p>
            <a:pPr defTabSz="341313" eaLnBrk="1" hangingPunct="1">
              <a:buFontTx/>
              <a:buNone/>
              <a:defRPr/>
            </a:pPr>
            <a:r>
              <a:rPr lang="en-US" sz="1200" dirty="0"/>
              <a:t>	  border-top-width: 1px;}</a:t>
            </a:r>
          </a:p>
          <a:p>
            <a:pPr defTabSz="341313" eaLnBrk="1" hangingPunct="1">
              <a:buFontTx/>
              <a:buNone/>
              <a:defRPr/>
            </a:pPr>
            <a:endParaRPr lang="en-US" sz="1200" dirty="0"/>
          </a:p>
          <a:p>
            <a:pPr marL="457200" indent="-457200" eaLnBrk="1" hangingPunct="1">
              <a:spcAft>
                <a:spcPts val="1800"/>
              </a:spcAft>
              <a:buNone/>
              <a:defRPr/>
            </a:pPr>
            <a:endParaRPr lang="en-US" sz="1200" dirty="0"/>
          </a:p>
          <a:p>
            <a:pPr marL="457200" indent="-457200" eaLnBrk="1" hangingPunct="1">
              <a:spcAft>
                <a:spcPts val="1800"/>
              </a:spcAft>
              <a:buNone/>
              <a:defRPr/>
            </a:pPr>
            <a:endParaRPr lang="en-US" sz="1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11864" y="995364"/>
            <a:ext cx="4441825" cy="5227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srgbClr val="000000"/>
              </a:solidFill>
              <a:latin typeface="Verdana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&lt;html 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&lt;head&gt;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    &lt;link </a:t>
            </a:r>
            <a:r>
              <a:rPr lang="en-US" sz="1400" kern="0" dirty="0" err="1">
                <a:solidFill>
                  <a:srgbClr val="000000"/>
                </a:solidFill>
                <a:latin typeface="Verdana"/>
                <a:cs typeface="Arial" charset="0"/>
              </a:rPr>
              <a:t>href</a:t>
            </a: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="test.css" </a:t>
            </a:r>
            <a:r>
              <a:rPr lang="en-US" sz="1400" kern="0" dirty="0" err="1">
                <a:solidFill>
                  <a:srgbClr val="000000"/>
                </a:solidFill>
                <a:latin typeface="Verdana"/>
                <a:cs typeface="Arial" charset="0"/>
              </a:rPr>
              <a:t>rel</a:t>
            </a: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="</a:t>
            </a:r>
            <a:r>
              <a:rPr lang="en-US" sz="1400" kern="0" dirty="0" err="1">
                <a:solidFill>
                  <a:srgbClr val="000000"/>
                </a:solidFill>
                <a:latin typeface="Verdana"/>
                <a:cs typeface="Arial" charset="0"/>
              </a:rPr>
              <a:t>stylesheet</a:t>
            </a: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" /&gt;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&lt;/head&gt;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&lt;body&gt;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    &lt;h1&gt;Heading 1 Text&lt;/h1&gt;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    &lt;p&gt;A normal paragraph&lt;/p&gt;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    &lt;h2&gt;Heading 2 Text&lt;/h2&gt;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    &lt;p&gt;Another normal paragraph&lt;/p&gt;</a:t>
            </a:r>
          </a:p>
          <a:p>
            <a:pPr marL="512763" indent="-5127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    &lt;p class=“tip”&gt;This paragraph will be a      tip.&lt;/p&gt;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    &lt;/body&gt;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Verdana"/>
                <a:cs typeface="Arial" charset="0"/>
              </a:rPr>
              <a:t>&lt;/html&gt;</a:t>
            </a:r>
          </a:p>
        </p:txBody>
      </p:sp>
      <p:sp>
        <p:nvSpPr>
          <p:cNvPr id="5" name="Oval 4"/>
          <p:cNvSpPr/>
          <p:nvPr/>
        </p:nvSpPr>
        <p:spPr>
          <a:xfrm>
            <a:off x="6478589" y="3536951"/>
            <a:ext cx="1614487" cy="373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0413" y="4240213"/>
            <a:ext cx="2114550" cy="1847850"/>
          </a:xfrm>
          <a:prstGeom prst="rect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3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981200" y="167640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FFFFFF"/>
                </a:solidFill>
                <a:cs typeface="Arial" charset="0"/>
              </a:rPr>
              <a:t>Summary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803ACB0-88B0-43D2-8BF2-DB32E53B5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5D4A1-FD40-408F-8A1B-51E632BC3C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72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r>
              <a:rPr lang="en-US" altLang="en-US"/>
              <a:t>What are Cascading Style Sheets (CSS)?</a:t>
            </a:r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r>
              <a:rPr lang="en-US" altLang="en-US"/>
              <a:t>What can CSS do?</a:t>
            </a:r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r>
              <a:rPr lang="en-US" altLang="en-US"/>
              <a:t>Types of CSS</a:t>
            </a:r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r>
              <a:rPr lang="en-US" altLang="en-US"/>
              <a:t>What is Cascading?</a:t>
            </a:r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r>
              <a:rPr lang="en-US" altLang="en-US"/>
              <a:t>CSS rules</a:t>
            </a:r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r>
              <a:rPr lang="en-US" altLang="en-US"/>
              <a:t>What is Inheritance?</a:t>
            </a:r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r>
              <a:rPr lang="en-US" altLang="en-US"/>
              <a:t>Creating a Cascading Style Sheet</a:t>
            </a:r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r>
              <a:rPr lang="en-US" altLang="en-US"/>
              <a:t>Creating a custom style</a:t>
            </a:r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endParaRPr lang="en-US" altLang="en-US" sz="2800"/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endParaRPr lang="en-US" altLang="en-US" sz="2800"/>
          </a:p>
          <a:p>
            <a:pPr lvl="1"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endParaRPr lang="en-US" altLang="en-US" b="1"/>
          </a:p>
          <a:p>
            <a:pPr lvl="1"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981200" y="167640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FFFFFF"/>
                </a:solidFill>
                <a:cs typeface="Arial" charset="0"/>
              </a:rPr>
              <a:t>Addenda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C346D34-D70A-4D75-BB8A-192167708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2B0B1-51A4-4156-AEF6-A5DC96D16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53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EB4E5E-2F6F-435F-9A01-D612E164B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062356"/>
            <a:ext cx="877960" cy="1102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A0514A-1B75-447E-ADB3-40D885650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887088"/>
            <a:ext cx="838200" cy="1102555"/>
          </a:xfrm>
          <a:prstGeom prst="rect">
            <a:avLst/>
          </a:prstGeom>
        </p:spPr>
      </p:pic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Suggested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296" y="1145032"/>
            <a:ext cx="11379200" cy="4876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400" b="1" dirty="0" err="1"/>
              <a:t>Murach's</a:t>
            </a:r>
            <a:r>
              <a:rPr lang="en-US" sz="1400" b="1" dirty="0"/>
              <a:t> HTML5 and CSS3, 4th Edition</a:t>
            </a:r>
          </a:p>
          <a:p>
            <a:pPr>
              <a:buFontTx/>
              <a:buNone/>
              <a:defRPr/>
            </a:pPr>
            <a:r>
              <a:rPr lang="en-US" sz="1400" dirty="0"/>
              <a:t>by </a:t>
            </a:r>
            <a:r>
              <a:rPr lang="en-US" sz="1400" b="1" dirty="0"/>
              <a:t>Anne Boehm</a:t>
            </a:r>
            <a:endParaRPr lang="en-US" sz="1400" dirty="0"/>
          </a:p>
          <a:p>
            <a:pPr>
              <a:buFontTx/>
              <a:buNone/>
              <a:defRPr/>
            </a:pPr>
            <a:r>
              <a:rPr lang="en-US" sz="1400" dirty="0"/>
              <a:t>ISBN-13: 978-1943872268 </a:t>
            </a:r>
          </a:p>
          <a:p>
            <a:pPr>
              <a:buFontTx/>
              <a:buNone/>
              <a:defRPr/>
            </a:pPr>
            <a:r>
              <a:rPr lang="en-US" sz="1400" dirty="0"/>
              <a:t> </a:t>
            </a:r>
          </a:p>
          <a:p>
            <a:pPr marL="0" indent="0">
              <a:buNone/>
              <a:defRPr/>
            </a:pPr>
            <a:r>
              <a:rPr lang="en-US" sz="1400" b="1" dirty="0"/>
              <a:t>CSS To The Point</a:t>
            </a:r>
            <a:br>
              <a:rPr lang="en-US" sz="1400" b="1" dirty="0"/>
            </a:br>
            <a:r>
              <a:rPr lang="en-US" sz="1400" dirty="0"/>
              <a:t>by </a:t>
            </a:r>
            <a:r>
              <a:rPr lang="en-US" sz="1400" b="1" dirty="0"/>
              <a:t>Scott DeLoach</a:t>
            </a:r>
            <a:br>
              <a:rPr lang="en-US" sz="1400" dirty="0"/>
            </a:br>
            <a:r>
              <a:rPr lang="en-US" sz="1400" dirty="0"/>
              <a:t>ISBN-13: 978-0615212135</a:t>
            </a:r>
          </a:p>
          <a:p>
            <a:pPr>
              <a:buFontTx/>
              <a:buNone/>
              <a:defRPr/>
            </a:pPr>
            <a:endParaRPr lang="en-US" sz="1400" dirty="0"/>
          </a:p>
          <a:p>
            <a:pPr>
              <a:buFontTx/>
              <a:buNone/>
              <a:defRPr/>
            </a:pPr>
            <a:endParaRPr lang="en-US" sz="1400" dirty="0"/>
          </a:p>
          <a:p>
            <a:pPr marL="0" indent="0">
              <a:buNone/>
              <a:defRPr/>
            </a:pPr>
            <a:r>
              <a:rPr lang="en-US" sz="1400" b="1" dirty="0"/>
              <a:t>Cascading Style Sheets: Designing for the Web (3rd Edition) (Paperback)</a:t>
            </a:r>
            <a:br>
              <a:rPr lang="en-US" sz="1400" dirty="0"/>
            </a:br>
            <a:r>
              <a:rPr lang="en-US" sz="1400" dirty="0"/>
              <a:t>by </a:t>
            </a:r>
            <a:r>
              <a:rPr lang="en-US" sz="1400" b="1" dirty="0" err="1"/>
              <a:t>Hakon</a:t>
            </a:r>
            <a:r>
              <a:rPr lang="en-US" sz="1400" b="1" dirty="0"/>
              <a:t> </a:t>
            </a:r>
            <a:r>
              <a:rPr lang="en-US" sz="1400" b="1" dirty="0" err="1"/>
              <a:t>Wium</a:t>
            </a:r>
            <a:r>
              <a:rPr lang="en-US" sz="1400" b="1" dirty="0"/>
              <a:t> Lie </a:t>
            </a:r>
            <a:r>
              <a:rPr lang="en-US" sz="1400" dirty="0"/>
              <a:t>and </a:t>
            </a:r>
            <a:r>
              <a:rPr lang="en-US" sz="1400" b="1" dirty="0"/>
              <a:t>Bert </a:t>
            </a:r>
            <a:r>
              <a:rPr lang="en-US" sz="1400" b="1" dirty="0" err="1"/>
              <a:t>Bos</a:t>
            </a:r>
            <a:endParaRPr lang="en-US" sz="1400" b="1" dirty="0"/>
          </a:p>
          <a:p>
            <a:pPr marL="0" indent="0">
              <a:buNone/>
              <a:defRPr/>
            </a:pPr>
            <a:r>
              <a:rPr lang="en-US" sz="1400" dirty="0"/>
              <a:t>ISBN-13: 978-0321193124</a:t>
            </a:r>
          </a:p>
          <a:p>
            <a:pPr>
              <a:buFontTx/>
              <a:buNone/>
              <a:defRPr/>
            </a:pPr>
            <a:r>
              <a:rPr lang="en-US" sz="1400" dirty="0"/>
              <a:t> </a:t>
            </a:r>
          </a:p>
          <a:p>
            <a:pPr>
              <a:buFontTx/>
              <a:buNone/>
              <a:defRPr/>
            </a:pPr>
            <a:endParaRPr lang="en-US" sz="1400" dirty="0"/>
          </a:p>
          <a:p>
            <a:pPr>
              <a:buFontTx/>
              <a:buNone/>
              <a:defRPr/>
            </a:pPr>
            <a:r>
              <a:rPr lang="en-US" sz="1400" b="1" dirty="0"/>
              <a:t>CSS: The Definitive Guide, Fourth Edition </a:t>
            </a:r>
            <a:endParaRPr lang="en-US" sz="1400" dirty="0"/>
          </a:p>
          <a:p>
            <a:pPr>
              <a:buFontTx/>
              <a:buNone/>
              <a:defRPr/>
            </a:pPr>
            <a:r>
              <a:rPr lang="en-US" sz="1400" dirty="0"/>
              <a:t>by </a:t>
            </a:r>
            <a:r>
              <a:rPr lang="en-US" sz="1400" b="1" dirty="0"/>
              <a:t>Eric Meyer</a:t>
            </a:r>
            <a:endParaRPr lang="en-US" sz="1400" dirty="0"/>
          </a:p>
          <a:p>
            <a:pPr>
              <a:buFontTx/>
              <a:buNone/>
              <a:defRPr/>
            </a:pPr>
            <a:r>
              <a:rPr lang="en-US" sz="1400" dirty="0"/>
              <a:t>ISBN-13: 978-1449393199</a:t>
            </a:r>
          </a:p>
          <a:p>
            <a:pPr>
              <a:buFontTx/>
              <a:buNone/>
              <a:defRPr/>
            </a:pPr>
            <a:r>
              <a:rPr lang="en-US" sz="1400" dirty="0"/>
              <a:t> </a:t>
            </a:r>
          </a:p>
          <a:p>
            <a:pPr>
              <a:buFontTx/>
              <a:buNone/>
              <a:defRPr/>
            </a:pPr>
            <a:endParaRPr lang="en-US" sz="1400" dirty="0"/>
          </a:p>
          <a:p>
            <a:pPr>
              <a:buFontTx/>
              <a:buNone/>
              <a:defRPr/>
            </a:pPr>
            <a:endParaRPr lang="en-US" sz="1400" dirty="0"/>
          </a:p>
        </p:txBody>
      </p:sp>
      <p:pic>
        <p:nvPicPr>
          <p:cNvPr id="34823" name="Picture 9" descr="css-bo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559176"/>
            <a:ext cx="809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scottbookc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08225"/>
            <a:ext cx="838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2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981200" y="344489"/>
            <a:ext cx="845820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ts val="1200"/>
              </a:spcAft>
              <a:buNone/>
            </a:pPr>
            <a:r>
              <a:rPr lang="en-US" altLang="en-US" sz="4400" dirty="0">
                <a:solidFill>
                  <a:srgbClr val="FFFFFF"/>
                </a:solidFill>
                <a:cs typeface="Arial" charset="0"/>
              </a:rPr>
              <a:t>Upcoming Webinars:</a:t>
            </a:r>
          </a:p>
          <a:p>
            <a:pPr eaLnBrk="1" fontAlgn="base" hangingPunct="1">
              <a:spcBef>
                <a:spcPts val="4800"/>
              </a:spcBef>
              <a:spcAft>
                <a:spcPct val="0"/>
              </a:spcAft>
              <a:buNone/>
            </a:pPr>
            <a:r>
              <a:rPr lang="en-US" altLang="en-US" sz="4000" dirty="0">
                <a:solidFill>
                  <a:srgbClr val="FFFFFF"/>
                </a:solidFill>
                <a:cs typeface="Arial" charset="0"/>
              </a:rPr>
              <a:t>Part 2: Controlling Text</a:t>
            </a:r>
          </a:p>
          <a:p>
            <a:pPr eaLnBrk="1" fontAlgn="base" hangingPunct="1">
              <a:spcBef>
                <a:spcPts val="4800"/>
              </a:spcBef>
              <a:spcAft>
                <a:spcPct val="0"/>
              </a:spcAft>
              <a:buNone/>
            </a:pPr>
            <a:r>
              <a:rPr lang="en-US" altLang="en-US" sz="4000" dirty="0">
                <a:solidFill>
                  <a:srgbClr val="FFFFFF"/>
                </a:solidFill>
                <a:cs typeface="Arial" charset="0"/>
              </a:rPr>
              <a:t>Part 3: Controlling Images</a:t>
            </a:r>
          </a:p>
          <a:p>
            <a:pPr marL="742950" indent="-742950" eaLnBrk="1" fontAlgn="base" hangingPunct="1">
              <a:spcBef>
                <a:spcPts val="4800"/>
              </a:spcBef>
              <a:spcAft>
                <a:spcPct val="0"/>
              </a:spcAft>
              <a:buNone/>
            </a:pPr>
            <a:r>
              <a:rPr lang="en-US" altLang="en-US" sz="4000" dirty="0">
                <a:solidFill>
                  <a:srgbClr val="FFFFFF"/>
                </a:solidFill>
                <a:cs typeface="Arial" charset="0"/>
              </a:rPr>
              <a:t>Part 4: Responsive Design with CSS – Putting it all </a:t>
            </a:r>
            <a:r>
              <a:rPr lang="en-US" altLang="en-US" sz="4000" dirty="0" err="1">
                <a:solidFill>
                  <a:srgbClr val="FFFFFF"/>
                </a:solidFill>
                <a:cs typeface="Arial" charset="0"/>
              </a:rPr>
              <a:t>togethor</a:t>
            </a:r>
            <a:endParaRPr lang="en-US" altLang="en-US" sz="40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28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997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3" y="5609229"/>
            <a:ext cx="2980012" cy="3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7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this webinar works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09801" y="990600"/>
            <a:ext cx="8074025" cy="4800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sz="2800"/>
              <a:t>You are muted</a:t>
            </a:r>
          </a:p>
          <a:p>
            <a:pPr lvl="1"/>
            <a:r>
              <a:rPr lang="en-US" altLang="en-US" sz="2400"/>
              <a:t>If you’ve been talking, hoping we’d notice, we can’t hear you</a:t>
            </a:r>
          </a:p>
          <a:p>
            <a:pPr>
              <a:spcBef>
                <a:spcPts val="1800"/>
              </a:spcBef>
            </a:pPr>
            <a:r>
              <a:rPr lang="en-US" altLang="en-US" sz="2800"/>
              <a:t>We’re recording this webinar </a:t>
            </a:r>
          </a:p>
          <a:p>
            <a:pPr lvl="1"/>
            <a:r>
              <a:rPr lang="en-US" altLang="en-US" sz="2400"/>
              <a:t>None of your information will appear in the final webinar</a:t>
            </a:r>
          </a:p>
          <a:p>
            <a:pPr lvl="1"/>
            <a:r>
              <a:rPr lang="en-US" altLang="en-US" sz="2400"/>
              <a:t>The download link will be provided to you automatically in a follow up email </a:t>
            </a:r>
          </a:p>
          <a:p>
            <a:pPr lvl="1"/>
            <a:r>
              <a:rPr lang="en-US" altLang="en-US" sz="2400"/>
              <a:t>A short survey will also be included</a:t>
            </a:r>
          </a:p>
          <a:p>
            <a:pPr>
              <a:spcBef>
                <a:spcPts val="1800"/>
              </a:spcBef>
            </a:pPr>
            <a:r>
              <a:rPr lang="en-US" altLang="en-US" sz="2800"/>
              <a:t>We should be done by the top of the hour</a:t>
            </a:r>
          </a:p>
        </p:txBody>
      </p:sp>
    </p:spTree>
    <p:extLst>
      <p:ext uri="{BB962C8B-B14F-4D97-AF65-F5344CB8AC3E}">
        <p14:creationId xmlns:p14="http://schemas.microsoft.com/office/powerpoint/2010/main" val="392308682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91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r>
              <a:rPr lang="en-US" altLang="en-US" dirty="0"/>
              <a:t>What are Cascading Style Sheets (CSS)?</a:t>
            </a:r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r>
              <a:rPr lang="en-US" altLang="en-US" dirty="0"/>
              <a:t>What can CSS do?</a:t>
            </a:r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r>
              <a:rPr lang="en-US" altLang="en-US" dirty="0"/>
              <a:t>Types of CSS</a:t>
            </a:r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r>
              <a:rPr lang="en-US" altLang="en-US" dirty="0"/>
              <a:t>What is Cascading?</a:t>
            </a:r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r>
              <a:rPr lang="en-US" altLang="en-US" dirty="0"/>
              <a:t>CSS rules</a:t>
            </a:r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r>
              <a:rPr lang="en-US" altLang="en-US" dirty="0"/>
              <a:t>What is Inheritance?</a:t>
            </a:r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r>
              <a:rPr lang="en-US" altLang="en-US" dirty="0"/>
              <a:t>Creating a Cascading Style Sheet</a:t>
            </a:r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r>
              <a:rPr lang="en-US" altLang="en-US" dirty="0"/>
              <a:t>Creating a custom style</a:t>
            </a:r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endParaRPr lang="en-US" altLang="en-US" sz="2800" dirty="0"/>
          </a:p>
          <a:p>
            <a:pPr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endParaRPr lang="en-US" altLang="en-US" sz="2800" dirty="0"/>
          </a:p>
          <a:p>
            <a:pPr lvl="1"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endParaRPr lang="en-US" altLang="en-US" b="1" dirty="0"/>
          </a:p>
          <a:p>
            <a:pPr lvl="1" defTabSz="293688" eaLnBrk="1" hangingPunct="1">
              <a:spcBef>
                <a:spcPts val="1200"/>
              </a:spcBef>
              <a:tabLst>
                <a:tab pos="2800350" algn="l"/>
                <a:tab pos="3200400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66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981200" y="1676401"/>
            <a:ext cx="8458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dirty="0">
                <a:solidFill>
                  <a:schemeClr val="bg1"/>
                </a:solidFill>
                <a:cs typeface="Arial" charset="0"/>
              </a:rPr>
              <a:t>What Are </a:t>
            </a:r>
            <a:br>
              <a:rPr lang="en-US" altLang="en-US" sz="4400" dirty="0">
                <a:solidFill>
                  <a:schemeClr val="bg1"/>
                </a:solidFill>
                <a:cs typeface="Arial" charset="0"/>
              </a:rPr>
            </a:br>
            <a:r>
              <a:rPr lang="en-US" altLang="en-US" sz="4400" dirty="0">
                <a:solidFill>
                  <a:schemeClr val="bg1"/>
                </a:solidFill>
                <a:cs typeface="Arial" charset="0"/>
              </a:rPr>
              <a:t>Cascading Style Sheets (CSS)?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D177C88-6C8E-41A8-B5C2-FD3CCE1FC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312258-DFAA-4B16-B5FC-253B20215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0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What Are Cascading Style Sheets?</a:t>
            </a:r>
            <a:endParaRPr lang="en-US" altLang="en-US" sz="2800"/>
          </a:p>
        </p:txBody>
      </p:sp>
      <p:sp>
        <p:nvSpPr>
          <p:cNvPr id="811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677917"/>
            <a:ext cx="11379200" cy="569748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dirty="0"/>
              <a:t>Cascading Style Sheets</a:t>
            </a:r>
          </a:p>
          <a:p>
            <a:pPr>
              <a:buFontTx/>
              <a:buNone/>
            </a:pPr>
            <a:r>
              <a:rPr lang="en-US" altLang="en-US" sz="1000" dirty="0"/>
              <a:t>From Wikipedia, the free encyclopedia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altLang="en-US" sz="3200" b="1" dirty="0"/>
              <a:t>Cascading Style Sheets</a:t>
            </a:r>
            <a:r>
              <a:rPr lang="en-US" altLang="en-US" sz="3200" dirty="0"/>
              <a:t> (</a:t>
            </a:r>
            <a:r>
              <a:rPr lang="en-US" altLang="en-US" sz="3200" b="1" dirty="0"/>
              <a:t>CSS</a:t>
            </a:r>
            <a:r>
              <a:rPr lang="en-US" altLang="en-US" sz="3200" dirty="0"/>
              <a:t>) is a style sheet language used to describe the presentation (that is, the look and formatting) of a document written in a markup language. Its most common application is to style web pages written in HTML, but the language can be applied to any kind of XML document.</a:t>
            </a:r>
          </a:p>
          <a:p>
            <a:pPr>
              <a:spcBef>
                <a:spcPts val="1800"/>
              </a:spcBef>
            </a:pPr>
            <a:r>
              <a:rPr lang="en-US" altLang="en-US" sz="3200" b="1" dirty="0"/>
              <a:t>Created by: </a:t>
            </a:r>
            <a:r>
              <a:rPr lang="en-US" altLang="en-US" sz="3200" dirty="0"/>
              <a:t>CSS was created by </a:t>
            </a:r>
            <a:r>
              <a:rPr lang="en-US" altLang="en-US" sz="3200" dirty="0" err="1"/>
              <a:t>Håkon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Wium</a:t>
            </a:r>
            <a:r>
              <a:rPr lang="en-US" altLang="en-US" sz="3200" dirty="0"/>
              <a:t> Lie and Bert Bos and was adopted as a W3C Recommendation in late 1996.</a:t>
            </a:r>
          </a:p>
          <a:p>
            <a:pPr eaLnBrk="1" hangingPunct="1">
              <a:spcBef>
                <a:spcPct val="25000"/>
              </a:spcBef>
              <a:spcAft>
                <a:spcPct val="30000"/>
              </a:spcAft>
              <a:buFontTx/>
              <a:buNone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5751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CSS Status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500" b="1" dirty="0"/>
              <a:t>Cascading Style Sheets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100" dirty="0"/>
              <a:t>From Wikipedia, the free encyclopedia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altLang="en-US" sz="2500" b="1" dirty="0"/>
              <a:t>Current: </a:t>
            </a:r>
            <a:r>
              <a:rPr lang="en-US" altLang="en-US" sz="2500" dirty="0"/>
              <a:t>CSS 3, adopted by the W3C in 2012 is the current recommendation.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altLang="en-US" sz="2500" b="1" dirty="0"/>
              <a:t>Future: </a:t>
            </a:r>
            <a:r>
              <a:rPr lang="en-US" altLang="en-US" sz="2500" dirty="0"/>
              <a:t>CSS has been broken into new categories and is under development.</a:t>
            </a:r>
            <a:br>
              <a:rPr lang="en-US" altLang="en-US" sz="2500" dirty="0"/>
            </a:br>
            <a:r>
              <a:rPr lang="en-US" altLang="en-US" sz="2500" dirty="0">
                <a:hlinkClick r:id="rId3"/>
              </a:rPr>
              <a:t>http://www.w3.org/Style/CSS/current-work#table</a:t>
            </a:r>
            <a:r>
              <a:rPr lang="en-US" altLang="en-US" sz="2500" dirty="0"/>
              <a:t> 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altLang="en-US" sz="2500" b="1" dirty="0"/>
              <a:t>Support: </a:t>
            </a:r>
            <a:r>
              <a:rPr lang="en-US" altLang="en-US" sz="2500" dirty="0"/>
              <a:t>Early browser support was problematic leading many to ignore the CSS technology. With modern browsers CSS rendering has become quite reliable.</a:t>
            </a:r>
            <a:br>
              <a:rPr lang="en-US" altLang="en-US" sz="2500" dirty="0"/>
            </a:br>
            <a:r>
              <a:rPr lang="en-US" altLang="en-US" sz="2500" dirty="0">
                <a:hlinkClick r:id="rId4"/>
              </a:rPr>
              <a:t>http://www.w3schools.com/cssref/css3_browsersupport.asp</a:t>
            </a:r>
            <a:r>
              <a:rPr lang="en-US" altLang="en-US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What Are Cascading Style Sheets?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altLang="en-US"/>
              <a:t>A standards-based method for controlling the look and feel of HTML/XML content.</a:t>
            </a:r>
          </a:p>
          <a:p>
            <a:pPr>
              <a:spcBef>
                <a:spcPts val="2400"/>
              </a:spcBef>
            </a:pPr>
            <a:r>
              <a:rPr lang="en-US" altLang="en-US"/>
              <a:t>Comprised of Rules to control elements in the document.</a:t>
            </a:r>
          </a:p>
          <a:p>
            <a:pPr>
              <a:spcBef>
                <a:spcPts val="2400"/>
              </a:spcBef>
            </a:pPr>
            <a:r>
              <a:rPr lang="en-US" altLang="en-US"/>
              <a:t>Designed to separate formatting from the content while being flexible and scalable</a:t>
            </a:r>
          </a:p>
        </p:txBody>
      </p:sp>
    </p:spTree>
    <p:extLst>
      <p:ext uri="{BB962C8B-B14F-4D97-AF65-F5344CB8AC3E}">
        <p14:creationId xmlns:p14="http://schemas.microsoft.com/office/powerpoint/2010/main" val="409556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theme/theme1.xml><?xml version="1.0" encoding="utf-8"?>
<a:theme xmlns:a="http://schemas.openxmlformats.org/drawingml/2006/main" name="MadCap_PPT_Wide_Theme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Cap_PPT_Wide_Theme" id="{4BE46CB6-F45E-4391-B446-03CE91E00655}" vid="{D323B9B2-0754-43CB-A515-E216360AADB3}"/>
    </a:ext>
  </a:extLst>
</a:theme>
</file>

<file path=ppt/theme/theme10.xml><?xml version="1.0" encoding="utf-8"?>
<a:theme xmlns:a="http://schemas.openxmlformats.org/drawingml/2006/main" name="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EEFA7E"/>
      </a:accent6>
      <a:hlink>
        <a:srgbClr val="3333CC"/>
      </a:hlink>
      <a:folHlink>
        <a:srgbClr val="8484E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MadCap Flare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 MadCap Central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  MadCap D2H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  MadCap Lingo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  MadCap Contributor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  MadCap Mimic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  MadCap Capture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1699</Words>
  <Application>Microsoft Office PowerPoint</Application>
  <PresentationFormat>Widescreen</PresentationFormat>
  <Paragraphs>315</Paragraphs>
  <Slides>40</Slides>
  <Notes>35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40</vt:i4>
      </vt:variant>
    </vt:vector>
  </HeadingPairs>
  <TitlesOfParts>
    <vt:vector size="62" baseType="lpstr">
      <vt:lpstr>Arial</vt:lpstr>
      <vt:lpstr>Calibri</vt:lpstr>
      <vt:lpstr>Calibri Light</vt:lpstr>
      <vt:lpstr>Courier New</vt:lpstr>
      <vt:lpstr>Lucida Sans Unicode</vt:lpstr>
      <vt:lpstr>Roboto</vt:lpstr>
      <vt:lpstr>Roboto Bold</vt:lpstr>
      <vt:lpstr>Roboto Light</vt:lpstr>
      <vt:lpstr>Roboto Medium</vt:lpstr>
      <vt:lpstr>Times New Roman</vt:lpstr>
      <vt:lpstr>Verdana</vt:lpstr>
      <vt:lpstr>Wingdings</vt:lpstr>
      <vt:lpstr>MadCap_PPT_Wide_Theme</vt:lpstr>
      <vt:lpstr>2 MadCap Flare</vt:lpstr>
      <vt:lpstr>3 MadCap Central</vt:lpstr>
      <vt:lpstr>4  MadCap D2H</vt:lpstr>
      <vt:lpstr>5  MadCap Lingo</vt:lpstr>
      <vt:lpstr>6  MadCap Contributor</vt:lpstr>
      <vt:lpstr>8  MadCap Mimic</vt:lpstr>
      <vt:lpstr>9  MadCap Capture</vt:lpstr>
      <vt:lpstr>Office Theme</vt:lpstr>
      <vt:lpstr>Default Design</vt:lpstr>
      <vt:lpstr>PowerPoint Presentation</vt:lpstr>
      <vt:lpstr>PowerPoint Presentation</vt:lpstr>
      <vt:lpstr>Presenter Information</vt:lpstr>
      <vt:lpstr>How this webinar works</vt:lpstr>
      <vt:lpstr>Agenda</vt:lpstr>
      <vt:lpstr>PowerPoint Presentation</vt:lpstr>
      <vt:lpstr>What Are Cascading Style Sheets?</vt:lpstr>
      <vt:lpstr>CSS Status</vt:lpstr>
      <vt:lpstr>What Are Cascading Style Sheets?</vt:lpstr>
      <vt:lpstr>PowerPoint Presentation</vt:lpstr>
      <vt:lpstr>What Can CSS Do?</vt:lpstr>
      <vt:lpstr>What Can CSS Do?</vt:lpstr>
      <vt:lpstr>PowerPoint Presentation</vt:lpstr>
      <vt:lpstr>HTML Page Structure</vt:lpstr>
      <vt:lpstr>HTML Page Structure</vt:lpstr>
      <vt:lpstr>Types of CSS</vt:lpstr>
      <vt:lpstr>Inline CSS</vt:lpstr>
      <vt:lpstr>Embedded CSS</vt:lpstr>
      <vt:lpstr>External CSS</vt:lpstr>
      <vt:lpstr>PowerPoint Presentation</vt:lpstr>
      <vt:lpstr>Cascading</vt:lpstr>
      <vt:lpstr>PowerPoint Presentation</vt:lpstr>
      <vt:lpstr>Cascading Style Sheets (CSS)</vt:lpstr>
      <vt:lpstr>PowerPoint Presentation</vt:lpstr>
      <vt:lpstr>HTML Page Structure</vt:lpstr>
      <vt:lpstr>CSS Inheritance</vt:lpstr>
      <vt:lpstr>PowerPoint Presentation</vt:lpstr>
      <vt:lpstr>Creating a Cascading Style Sheet</vt:lpstr>
      <vt:lpstr>PowerPoint Presentation</vt:lpstr>
      <vt:lpstr>CLASS attribute</vt:lpstr>
      <vt:lpstr>CLASS attribute</vt:lpstr>
      <vt:lpstr>Creating a Cascading Style Sheet</vt:lpstr>
      <vt:lpstr>PowerPoint Presentation</vt:lpstr>
      <vt:lpstr>Summary</vt:lpstr>
      <vt:lpstr>PowerPoint Presentation</vt:lpstr>
      <vt:lpstr>Suggested Reading List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Hamilton</dc:creator>
  <cp:lastModifiedBy>Mike Hamilton</cp:lastModifiedBy>
  <cp:revision>1</cp:revision>
  <dcterms:created xsi:type="dcterms:W3CDTF">2020-10-07T01:34:30Z</dcterms:created>
  <dcterms:modified xsi:type="dcterms:W3CDTF">2020-10-07T01:59:03Z</dcterms:modified>
</cp:coreProperties>
</file>