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73" r:id="rId5"/>
    <p:sldId id="265" r:id="rId6"/>
    <p:sldId id="270" r:id="rId7"/>
    <p:sldId id="266" r:id="rId8"/>
    <p:sldId id="267" r:id="rId9"/>
    <p:sldId id="268" r:id="rId10"/>
    <p:sldId id="269" r:id="rId11"/>
    <p:sldId id="271" r:id="rId12"/>
    <p:sldId id="272" r:id="rId13"/>
    <p:sldId id="262" r:id="rId14"/>
    <p:sldId id="259" r:id="rId15"/>
    <p:sldId id="260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5494C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5494C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5494C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5494C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5494C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5494C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5494C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5494C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5494C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9A169-67EB-46D2-8C04-412B04ADD62A}" v="260" dt="2022-07-13T00:52:48.95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45494C"/>
        </a:fontRef>
        <a:srgbClr val="45494C"/>
      </a:tcTxStyle>
      <a:tcStyle>
        <a:tcBdr>
          <a:left>
            <a:ln w="12700" cap="flat">
              <a:solidFill>
                <a:srgbClr val="4C2507"/>
              </a:solidFill>
              <a:prstDash val="solid"/>
              <a:round/>
            </a:ln>
          </a:left>
          <a:right>
            <a:ln w="12700" cap="flat">
              <a:solidFill>
                <a:srgbClr val="4C2507"/>
              </a:solidFill>
              <a:prstDash val="solid"/>
              <a:round/>
            </a:ln>
          </a:right>
          <a:top>
            <a:ln w="12700" cap="flat">
              <a:solidFill>
                <a:srgbClr val="4C2507"/>
              </a:solidFill>
              <a:prstDash val="solid"/>
              <a:round/>
            </a:ln>
          </a:top>
          <a:bottom>
            <a:ln w="12700" cap="flat">
              <a:solidFill>
                <a:srgbClr val="4C2507"/>
              </a:solidFill>
              <a:prstDash val="solid"/>
              <a:round/>
            </a:ln>
          </a:bottom>
          <a:insideH>
            <a:ln w="12700" cap="flat">
              <a:solidFill>
                <a:srgbClr val="4C2507"/>
              </a:solidFill>
              <a:prstDash val="solid"/>
              <a:round/>
            </a:ln>
          </a:insideH>
          <a:insideV>
            <a:ln w="12700" cap="flat">
              <a:solidFill>
                <a:srgbClr val="4C2507"/>
              </a:solidFill>
              <a:prstDash val="solid"/>
              <a:round/>
            </a:ln>
          </a:insideV>
        </a:tcBdr>
        <a:fill>
          <a:solidFill>
            <a:srgbClr val="CBE7E9"/>
          </a:solidFill>
        </a:fill>
      </a:tcStyle>
    </a:wholeTbl>
    <a:band2H>
      <a:tcTxStyle/>
      <a:tcStyle>
        <a:tcBdr/>
        <a:fill>
          <a:solidFill>
            <a:srgbClr val="E7F3F4"/>
          </a:solidFill>
        </a:fill>
      </a:tcStyle>
    </a:band2H>
    <a:firstCol>
      <a:tcTxStyle b="on" i="off">
        <a:fontRef idx="major">
          <a:srgbClr val="4C2507"/>
        </a:fontRef>
        <a:srgbClr val="4C2507"/>
      </a:tcTxStyle>
      <a:tcStyle>
        <a:tcBdr>
          <a:left>
            <a:ln w="12700" cap="flat">
              <a:solidFill>
                <a:srgbClr val="4C2507"/>
              </a:solidFill>
              <a:prstDash val="solid"/>
              <a:round/>
            </a:ln>
          </a:left>
          <a:right>
            <a:ln w="12700" cap="flat">
              <a:solidFill>
                <a:srgbClr val="4C2507"/>
              </a:solidFill>
              <a:prstDash val="solid"/>
              <a:round/>
            </a:ln>
          </a:right>
          <a:top>
            <a:ln w="12700" cap="flat">
              <a:solidFill>
                <a:srgbClr val="4C2507"/>
              </a:solidFill>
              <a:prstDash val="solid"/>
              <a:round/>
            </a:ln>
          </a:top>
          <a:bottom>
            <a:ln w="12700" cap="flat">
              <a:solidFill>
                <a:srgbClr val="4C2507"/>
              </a:solidFill>
              <a:prstDash val="solid"/>
              <a:round/>
            </a:ln>
          </a:bottom>
          <a:insideH>
            <a:ln w="12700" cap="flat">
              <a:solidFill>
                <a:srgbClr val="4C2507"/>
              </a:solidFill>
              <a:prstDash val="solid"/>
              <a:round/>
            </a:ln>
          </a:insideH>
          <a:insideV>
            <a:ln w="12700" cap="flat">
              <a:solidFill>
                <a:srgbClr val="4C250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4C2507"/>
        </a:fontRef>
        <a:srgbClr val="4C2507"/>
      </a:tcTxStyle>
      <a:tcStyle>
        <a:tcBdr>
          <a:left>
            <a:ln w="12700" cap="flat">
              <a:solidFill>
                <a:srgbClr val="4C2507"/>
              </a:solidFill>
              <a:prstDash val="solid"/>
              <a:round/>
            </a:ln>
          </a:left>
          <a:right>
            <a:ln w="12700" cap="flat">
              <a:solidFill>
                <a:srgbClr val="4C2507"/>
              </a:solidFill>
              <a:prstDash val="solid"/>
              <a:round/>
            </a:ln>
          </a:right>
          <a:top>
            <a:ln w="38100" cap="flat">
              <a:solidFill>
                <a:srgbClr val="4C2507"/>
              </a:solidFill>
              <a:prstDash val="solid"/>
              <a:round/>
            </a:ln>
          </a:top>
          <a:bottom>
            <a:ln w="12700" cap="flat">
              <a:solidFill>
                <a:srgbClr val="4C2507"/>
              </a:solidFill>
              <a:prstDash val="solid"/>
              <a:round/>
            </a:ln>
          </a:bottom>
          <a:insideH>
            <a:ln w="12700" cap="flat">
              <a:solidFill>
                <a:srgbClr val="4C2507"/>
              </a:solidFill>
              <a:prstDash val="solid"/>
              <a:round/>
            </a:ln>
          </a:insideH>
          <a:insideV>
            <a:ln w="12700" cap="flat">
              <a:solidFill>
                <a:srgbClr val="4C250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4C2507"/>
        </a:fontRef>
        <a:srgbClr val="4C2507"/>
      </a:tcTxStyle>
      <a:tcStyle>
        <a:tcBdr>
          <a:left>
            <a:ln w="12700" cap="flat">
              <a:solidFill>
                <a:srgbClr val="4C2507"/>
              </a:solidFill>
              <a:prstDash val="solid"/>
              <a:round/>
            </a:ln>
          </a:left>
          <a:right>
            <a:ln w="12700" cap="flat">
              <a:solidFill>
                <a:srgbClr val="4C2507"/>
              </a:solidFill>
              <a:prstDash val="solid"/>
              <a:round/>
            </a:ln>
          </a:right>
          <a:top>
            <a:ln w="12700" cap="flat">
              <a:solidFill>
                <a:srgbClr val="4C2507"/>
              </a:solidFill>
              <a:prstDash val="solid"/>
              <a:round/>
            </a:ln>
          </a:top>
          <a:bottom>
            <a:ln w="38100" cap="flat">
              <a:solidFill>
                <a:srgbClr val="4C2507"/>
              </a:solidFill>
              <a:prstDash val="solid"/>
              <a:round/>
            </a:ln>
          </a:bottom>
          <a:insideH>
            <a:ln w="12700" cap="flat">
              <a:solidFill>
                <a:srgbClr val="4C2507"/>
              </a:solidFill>
              <a:prstDash val="solid"/>
              <a:round/>
            </a:ln>
          </a:insideH>
          <a:insideV>
            <a:ln w="12700" cap="flat">
              <a:solidFill>
                <a:srgbClr val="4C250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45494C"/>
        </a:fontRef>
        <a:srgbClr val="45494C"/>
      </a:tcTxStyle>
      <a:tcStyle>
        <a:tcBdr>
          <a:left>
            <a:ln w="12700" cap="flat">
              <a:solidFill>
                <a:srgbClr val="4C2507"/>
              </a:solidFill>
              <a:prstDash val="solid"/>
              <a:round/>
            </a:ln>
          </a:left>
          <a:right>
            <a:ln w="12700" cap="flat">
              <a:solidFill>
                <a:srgbClr val="4C2507"/>
              </a:solidFill>
              <a:prstDash val="solid"/>
              <a:round/>
            </a:ln>
          </a:right>
          <a:top>
            <a:ln w="12700" cap="flat">
              <a:solidFill>
                <a:srgbClr val="4C2507"/>
              </a:solidFill>
              <a:prstDash val="solid"/>
              <a:round/>
            </a:ln>
          </a:top>
          <a:bottom>
            <a:ln w="12700" cap="flat">
              <a:solidFill>
                <a:srgbClr val="4C2507"/>
              </a:solidFill>
              <a:prstDash val="solid"/>
              <a:round/>
            </a:ln>
          </a:bottom>
          <a:insideH>
            <a:ln w="12700" cap="flat">
              <a:solidFill>
                <a:srgbClr val="4C2507"/>
              </a:solidFill>
              <a:prstDash val="solid"/>
              <a:round/>
            </a:ln>
          </a:insideH>
          <a:insideV>
            <a:ln w="12700" cap="flat">
              <a:solidFill>
                <a:srgbClr val="4C2507"/>
              </a:solidFill>
              <a:prstDash val="solid"/>
              <a:round/>
            </a:ln>
          </a:insideV>
        </a:tcBdr>
        <a:fill>
          <a:solidFill>
            <a:srgbClr val="FFD3CC"/>
          </a:solidFill>
        </a:fill>
      </a:tcStyle>
    </a:wholeTbl>
    <a:band2H>
      <a:tcTxStyle/>
      <a:tcStyle>
        <a:tcBdr/>
        <a:fill>
          <a:solidFill>
            <a:srgbClr val="FFEAE7"/>
          </a:solidFill>
        </a:fill>
      </a:tcStyle>
    </a:band2H>
    <a:firstCol>
      <a:tcTxStyle b="on" i="off">
        <a:fontRef idx="major">
          <a:srgbClr val="4C2507"/>
        </a:fontRef>
        <a:srgbClr val="4C2507"/>
      </a:tcTxStyle>
      <a:tcStyle>
        <a:tcBdr>
          <a:left>
            <a:ln w="12700" cap="flat">
              <a:solidFill>
                <a:srgbClr val="4C2507"/>
              </a:solidFill>
              <a:prstDash val="solid"/>
              <a:round/>
            </a:ln>
          </a:left>
          <a:right>
            <a:ln w="12700" cap="flat">
              <a:solidFill>
                <a:srgbClr val="4C2507"/>
              </a:solidFill>
              <a:prstDash val="solid"/>
              <a:round/>
            </a:ln>
          </a:right>
          <a:top>
            <a:ln w="12700" cap="flat">
              <a:solidFill>
                <a:srgbClr val="4C2507"/>
              </a:solidFill>
              <a:prstDash val="solid"/>
              <a:round/>
            </a:ln>
          </a:top>
          <a:bottom>
            <a:ln w="12700" cap="flat">
              <a:solidFill>
                <a:srgbClr val="4C2507"/>
              </a:solidFill>
              <a:prstDash val="solid"/>
              <a:round/>
            </a:ln>
          </a:bottom>
          <a:insideH>
            <a:ln w="12700" cap="flat">
              <a:solidFill>
                <a:srgbClr val="4C2507"/>
              </a:solidFill>
              <a:prstDash val="solid"/>
              <a:round/>
            </a:ln>
          </a:insideH>
          <a:insideV>
            <a:ln w="12700" cap="flat">
              <a:solidFill>
                <a:srgbClr val="4C250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4C2507"/>
        </a:fontRef>
        <a:srgbClr val="4C2507"/>
      </a:tcTxStyle>
      <a:tcStyle>
        <a:tcBdr>
          <a:left>
            <a:ln w="12700" cap="flat">
              <a:solidFill>
                <a:srgbClr val="4C2507"/>
              </a:solidFill>
              <a:prstDash val="solid"/>
              <a:round/>
            </a:ln>
          </a:left>
          <a:right>
            <a:ln w="12700" cap="flat">
              <a:solidFill>
                <a:srgbClr val="4C2507"/>
              </a:solidFill>
              <a:prstDash val="solid"/>
              <a:round/>
            </a:ln>
          </a:right>
          <a:top>
            <a:ln w="38100" cap="flat">
              <a:solidFill>
                <a:srgbClr val="4C2507"/>
              </a:solidFill>
              <a:prstDash val="solid"/>
              <a:round/>
            </a:ln>
          </a:top>
          <a:bottom>
            <a:ln w="12700" cap="flat">
              <a:solidFill>
                <a:srgbClr val="4C2507"/>
              </a:solidFill>
              <a:prstDash val="solid"/>
              <a:round/>
            </a:ln>
          </a:bottom>
          <a:insideH>
            <a:ln w="12700" cap="flat">
              <a:solidFill>
                <a:srgbClr val="4C2507"/>
              </a:solidFill>
              <a:prstDash val="solid"/>
              <a:round/>
            </a:ln>
          </a:insideH>
          <a:insideV>
            <a:ln w="12700" cap="flat">
              <a:solidFill>
                <a:srgbClr val="4C250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4C2507"/>
        </a:fontRef>
        <a:srgbClr val="4C2507"/>
      </a:tcTxStyle>
      <a:tcStyle>
        <a:tcBdr>
          <a:left>
            <a:ln w="12700" cap="flat">
              <a:solidFill>
                <a:srgbClr val="4C2507"/>
              </a:solidFill>
              <a:prstDash val="solid"/>
              <a:round/>
            </a:ln>
          </a:left>
          <a:right>
            <a:ln w="12700" cap="flat">
              <a:solidFill>
                <a:srgbClr val="4C2507"/>
              </a:solidFill>
              <a:prstDash val="solid"/>
              <a:round/>
            </a:ln>
          </a:right>
          <a:top>
            <a:ln w="12700" cap="flat">
              <a:solidFill>
                <a:srgbClr val="4C2507"/>
              </a:solidFill>
              <a:prstDash val="solid"/>
              <a:round/>
            </a:ln>
          </a:top>
          <a:bottom>
            <a:ln w="38100" cap="flat">
              <a:solidFill>
                <a:srgbClr val="4C2507"/>
              </a:solidFill>
              <a:prstDash val="solid"/>
              <a:round/>
            </a:ln>
          </a:bottom>
          <a:insideH>
            <a:ln w="12700" cap="flat">
              <a:solidFill>
                <a:srgbClr val="4C2507"/>
              </a:solidFill>
              <a:prstDash val="solid"/>
              <a:round/>
            </a:ln>
          </a:insideH>
          <a:insideV>
            <a:ln w="12700" cap="flat">
              <a:solidFill>
                <a:srgbClr val="4C250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45494C"/>
        </a:fontRef>
        <a:srgbClr val="45494C"/>
      </a:tcTxStyle>
      <a:tcStyle>
        <a:tcBdr>
          <a:left>
            <a:ln w="12700" cap="flat">
              <a:solidFill>
                <a:srgbClr val="4C2507"/>
              </a:solidFill>
              <a:prstDash val="solid"/>
              <a:round/>
            </a:ln>
          </a:left>
          <a:right>
            <a:ln w="12700" cap="flat">
              <a:solidFill>
                <a:srgbClr val="4C2507"/>
              </a:solidFill>
              <a:prstDash val="solid"/>
              <a:round/>
            </a:ln>
          </a:right>
          <a:top>
            <a:ln w="12700" cap="flat">
              <a:solidFill>
                <a:srgbClr val="4C2507"/>
              </a:solidFill>
              <a:prstDash val="solid"/>
              <a:round/>
            </a:ln>
          </a:top>
          <a:bottom>
            <a:ln w="12700" cap="flat">
              <a:solidFill>
                <a:srgbClr val="4C2507"/>
              </a:solidFill>
              <a:prstDash val="solid"/>
              <a:round/>
            </a:ln>
          </a:bottom>
          <a:insideH>
            <a:ln w="12700" cap="flat">
              <a:solidFill>
                <a:srgbClr val="4C2507"/>
              </a:solidFill>
              <a:prstDash val="solid"/>
              <a:round/>
            </a:ln>
          </a:insideH>
          <a:insideV>
            <a:ln w="12700" cap="flat">
              <a:solidFill>
                <a:srgbClr val="4C2507"/>
              </a:solidFill>
              <a:prstDash val="solid"/>
              <a:round/>
            </a:ln>
          </a:insideV>
        </a:tcBdr>
        <a:fill>
          <a:solidFill>
            <a:srgbClr val="CBD0DD"/>
          </a:solidFill>
        </a:fill>
      </a:tcStyle>
    </a:wholeTbl>
    <a:band2H>
      <a:tcTxStyle/>
      <a:tcStyle>
        <a:tcBdr/>
        <a:fill>
          <a:solidFill>
            <a:srgbClr val="E7E9EF"/>
          </a:solidFill>
        </a:fill>
      </a:tcStyle>
    </a:band2H>
    <a:firstCol>
      <a:tcTxStyle b="on" i="off">
        <a:fontRef idx="major">
          <a:srgbClr val="4C2507"/>
        </a:fontRef>
        <a:srgbClr val="4C2507"/>
      </a:tcTxStyle>
      <a:tcStyle>
        <a:tcBdr>
          <a:left>
            <a:ln w="12700" cap="flat">
              <a:solidFill>
                <a:srgbClr val="4C2507"/>
              </a:solidFill>
              <a:prstDash val="solid"/>
              <a:round/>
            </a:ln>
          </a:left>
          <a:right>
            <a:ln w="12700" cap="flat">
              <a:solidFill>
                <a:srgbClr val="4C2507"/>
              </a:solidFill>
              <a:prstDash val="solid"/>
              <a:round/>
            </a:ln>
          </a:right>
          <a:top>
            <a:ln w="12700" cap="flat">
              <a:solidFill>
                <a:srgbClr val="4C2507"/>
              </a:solidFill>
              <a:prstDash val="solid"/>
              <a:round/>
            </a:ln>
          </a:top>
          <a:bottom>
            <a:ln w="12700" cap="flat">
              <a:solidFill>
                <a:srgbClr val="4C2507"/>
              </a:solidFill>
              <a:prstDash val="solid"/>
              <a:round/>
            </a:ln>
          </a:bottom>
          <a:insideH>
            <a:ln w="12700" cap="flat">
              <a:solidFill>
                <a:srgbClr val="4C2507"/>
              </a:solidFill>
              <a:prstDash val="solid"/>
              <a:round/>
            </a:ln>
          </a:insideH>
          <a:insideV>
            <a:ln w="12700" cap="flat">
              <a:solidFill>
                <a:srgbClr val="4C250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4C2507"/>
        </a:fontRef>
        <a:srgbClr val="4C2507"/>
      </a:tcTxStyle>
      <a:tcStyle>
        <a:tcBdr>
          <a:left>
            <a:ln w="12700" cap="flat">
              <a:solidFill>
                <a:srgbClr val="4C2507"/>
              </a:solidFill>
              <a:prstDash val="solid"/>
              <a:round/>
            </a:ln>
          </a:left>
          <a:right>
            <a:ln w="12700" cap="flat">
              <a:solidFill>
                <a:srgbClr val="4C2507"/>
              </a:solidFill>
              <a:prstDash val="solid"/>
              <a:round/>
            </a:ln>
          </a:right>
          <a:top>
            <a:ln w="38100" cap="flat">
              <a:solidFill>
                <a:srgbClr val="4C2507"/>
              </a:solidFill>
              <a:prstDash val="solid"/>
              <a:round/>
            </a:ln>
          </a:top>
          <a:bottom>
            <a:ln w="12700" cap="flat">
              <a:solidFill>
                <a:srgbClr val="4C2507"/>
              </a:solidFill>
              <a:prstDash val="solid"/>
              <a:round/>
            </a:ln>
          </a:bottom>
          <a:insideH>
            <a:ln w="12700" cap="flat">
              <a:solidFill>
                <a:srgbClr val="4C2507"/>
              </a:solidFill>
              <a:prstDash val="solid"/>
              <a:round/>
            </a:ln>
          </a:insideH>
          <a:insideV>
            <a:ln w="12700" cap="flat">
              <a:solidFill>
                <a:srgbClr val="4C250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4C2507"/>
        </a:fontRef>
        <a:srgbClr val="4C2507"/>
      </a:tcTxStyle>
      <a:tcStyle>
        <a:tcBdr>
          <a:left>
            <a:ln w="12700" cap="flat">
              <a:solidFill>
                <a:srgbClr val="4C2507"/>
              </a:solidFill>
              <a:prstDash val="solid"/>
              <a:round/>
            </a:ln>
          </a:left>
          <a:right>
            <a:ln w="12700" cap="flat">
              <a:solidFill>
                <a:srgbClr val="4C2507"/>
              </a:solidFill>
              <a:prstDash val="solid"/>
              <a:round/>
            </a:ln>
          </a:right>
          <a:top>
            <a:ln w="12700" cap="flat">
              <a:solidFill>
                <a:srgbClr val="4C2507"/>
              </a:solidFill>
              <a:prstDash val="solid"/>
              <a:round/>
            </a:ln>
          </a:top>
          <a:bottom>
            <a:ln w="38100" cap="flat">
              <a:solidFill>
                <a:srgbClr val="4C2507"/>
              </a:solidFill>
              <a:prstDash val="solid"/>
              <a:round/>
            </a:ln>
          </a:bottom>
          <a:insideH>
            <a:ln w="12700" cap="flat">
              <a:solidFill>
                <a:srgbClr val="4C2507"/>
              </a:solidFill>
              <a:prstDash val="solid"/>
              <a:round/>
            </a:ln>
          </a:insideH>
          <a:insideV>
            <a:ln w="12700" cap="flat">
              <a:solidFill>
                <a:srgbClr val="4C250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5494C"/>
        </a:fontRef>
        <a:srgbClr val="45494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4C2507"/>
          </a:solidFill>
        </a:fill>
      </a:tcStyle>
    </a:band2H>
    <a:firstCol>
      <a:tcTxStyle b="on" i="off">
        <a:fontRef idx="major">
          <a:srgbClr val="4C2507"/>
        </a:fontRef>
        <a:srgbClr val="4C250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45494C"/>
        </a:fontRef>
        <a:srgbClr val="45494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5494C"/>
              </a:solidFill>
              <a:prstDash val="solid"/>
              <a:round/>
            </a:ln>
          </a:top>
          <a:bottom>
            <a:ln w="25400" cap="flat">
              <a:solidFill>
                <a:srgbClr val="45494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C2507"/>
          </a:solidFill>
        </a:fill>
      </a:tcStyle>
    </a:lastRow>
    <a:firstRow>
      <a:tcTxStyle b="on" i="off">
        <a:fontRef idx="major">
          <a:srgbClr val="4C2507"/>
        </a:fontRef>
        <a:srgbClr val="4C250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5494C"/>
              </a:solidFill>
              <a:prstDash val="solid"/>
              <a:round/>
            </a:ln>
          </a:top>
          <a:bottom>
            <a:ln w="25400" cap="flat">
              <a:solidFill>
                <a:srgbClr val="45494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5494C"/>
        </a:fontRef>
        <a:srgbClr val="45494C"/>
      </a:tcTxStyle>
      <a:tcStyle>
        <a:tcBdr>
          <a:left>
            <a:ln w="12700" cap="flat">
              <a:solidFill>
                <a:srgbClr val="4C2507"/>
              </a:solidFill>
              <a:prstDash val="solid"/>
              <a:round/>
            </a:ln>
          </a:left>
          <a:right>
            <a:ln w="12700" cap="flat">
              <a:solidFill>
                <a:srgbClr val="4C2507"/>
              </a:solidFill>
              <a:prstDash val="solid"/>
              <a:round/>
            </a:ln>
          </a:right>
          <a:top>
            <a:ln w="12700" cap="flat">
              <a:solidFill>
                <a:srgbClr val="4C2507"/>
              </a:solidFill>
              <a:prstDash val="solid"/>
              <a:round/>
            </a:ln>
          </a:top>
          <a:bottom>
            <a:ln w="12700" cap="flat">
              <a:solidFill>
                <a:srgbClr val="4C2507"/>
              </a:solidFill>
              <a:prstDash val="solid"/>
              <a:round/>
            </a:ln>
          </a:bottom>
          <a:insideH>
            <a:ln w="12700" cap="flat">
              <a:solidFill>
                <a:srgbClr val="4C2507"/>
              </a:solidFill>
              <a:prstDash val="solid"/>
              <a:round/>
            </a:ln>
          </a:insideH>
          <a:insideV>
            <a:ln w="12700" cap="flat">
              <a:solidFill>
                <a:srgbClr val="4C2507"/>
              </a:solidFill>
              <a:prstDash val="solid"/>
              <a:round/>
            </a:ln>
          </a:insideV>
        </a:tcBdr>
        <a:fill>
          <a:solidFill>
            <a:srgbClr val="CECECE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4C2507"/>
        </a:fontRef>
        <a:srgbClr val="4C2507"/>
      </a:tcTxStyle>
      <a:tcStyle>
        <a:tcBdr>
          <a:left>
            <a:ln w="12700" cap="flat">
              <a:solidFill>
                <a:srgbClr val="4C2507"/>
              </a:solidFill>
              <a:prstDash val="solid"/>
              <a:round/>
            </a:ln>
          </a:left>
          <a:right>
            <a:ln w="12700" cap="flat">
              <a:solidFill>
                <a:srgbClr val="4C2507"/>
              </a:solidFill>
              <a:prstDash val="solid"/>
              <a:round/>
            </a:ln>
          </a:right>
          <a:top>
            <a:ln w="12700" cap="flat">
              <a:solidFill>
                <a:srgbClr val="4C2507"/>
              </a:solidFill>
              <a:prstDash val="solid"/>
              <a:round/>
            </a:ln>
          </a:top>
          <a:bottom>
            <a:ln w="12700" cap="flat">
              <a:solidFill>
                <a:srgbClr val="4C2507"/>
              </a:solidFill>
              <a:prstDash val="solid"/>
              <a:round/>
            </a:ln>
          </a:bottom>
          <a:insideH>
            <a:ln w="12700" cap="flat">
              <a:solidFill>
                <a:srgbClr val="4C2507"/>
              </a:solidFill>
              <a:prstDash val="solid"/>
              <a:round/>
            </a:ln>
          </a:insideH>
          <a:insideV>
            <a:ln w="12700" cap="flat">
              <a:solidFill>
                <a:srgbClr val="4C2507"/>
              </a:solidFill>
              <a:prstDash val="solid"/>
              <a:round/>
            </a:ln>
          </a:insideV>
        </a:tcBdr>
        <a:fill>
          <a:solidFill>
            <a:srgbClr val="45494C"/>
          </a:solidFill>
        </a:fill>
      </a:tcStyle>
    </a:firstCol>
    <a:lastRow>
      <a:tcTxStyle b="on" i="off">
        <a:fontRef idx="major">
          <a:srgbClr val="4C2507"/>
        </a:fontRef>
        <a:srgbClr val="4C2507"/>
      </a:tcTxStyle>
      <a:tcStyle>
        <a:tcBdr>
          <a:left>
            <a:ln w="12700" cap="flat">
              <a:solidFill>
                <a:srgbClr val="4C2507"/>
              </a:solidFill>
              <a:prstDash val="solid"/>
              <a:round/>
            </a:ln>
          </a:left>
          <a:right>
            <a:ln w="12700" cap="flat">
              <a:solidFill>
                <a:srgbClr val="4C2507"/>
              </a:solidFill>
              <a:prstDash val="solid"/>
              <a:round/>
            </a:ln>
          </a:right>
          <a:top>
            <a:ln w="38100" cap="flat">
              <a:solidFill>
                <a:srgbClr val="4C2507"/>
              </a:solidFill>
              <a:prstDash val="solid"/>
              <a:round/>
            </a:ln>
          </a:top>
          <a:bottom>
            <a:ln w="12700" cap="flat">
              <a:solidFill>
                <a:srgbClr val="4C2507"/>
              </a:solidFill>
              <a:prstDash val="solid"/>
              <a:round/>
            </a:ln>
          </a:bottom>
          <a:insideH>
            <a:ln w="12700" cap="flat">
              <a:solidFill>
                <a:srgbClr val="4C2507"/>
              </a:solidFill>
              <a:prstDash val="solid"/>
              <a:round/>
            </a:ln>
          </a:insideH>
          <a:insideV>
            <a:ln w="12700" cap="flat">
              <a:solidFill>
                <a:srgbClr val="4C2507"/>
              </a:solidFill>
              <a:prstDash val="solid"/>
              <a:round/>
            </a:ln>
          </a:insideV>
        </a:tcBdr>
        <a:fill>
          <a:solidFill>
            <a:srgbClr val="45494C"/>
          </a:solidFill>
        </a:fill>
      </a:tcStyle>
    </a:lastRow>
    <a:firstRow>
      <a:tcTxStyle b="on" i="off">
        <a:fontRef idx="major">
          <a:srgbClr val="4C2507"/>
        </a:fontRef>
        <a:srgbClr val="4C2507"/>
      </a:tcTxStyle>
      <a:tcStyle>
        <a:tcBdr>
          <a:left>
            <a:ln w="12700" cap="flat">
              <a:solidFill>
                <a:srgbClr val="4C2507"/>
              </a:solidFill>
              <a:prstDash val="solid"/>
              <a:round/>
            </a:ln>
          </a:left>
          <a:right>
            <a:ln w="12700" cap="flat">
              <a:solidFill>
                <a:srgbClr val="4C2507"/>
              </a:solidFill>
              <a:prstDash val="solid"/>
              <a:round/>
            </a:ln>
          </a:right>
          <a:top>
            <a:ln w="12700" cap="flat">
              <a:solidFill>
                <a:srgbClr val="4C2507"/>
              </a:solidFill>
              <a:prstDash val="solid"/>
              <a:round/>
            </a:ln>
          </a:top>
          <a:bottom>
            <a:ln w="38100" cap="flat">
              <a:solidFill>
                <a:srgbClr val="4C2507"/>
              </a:solidFill>
              <a:prstDash val="solid"/>
              <a:round/>
            </a:ln>
          </a:bottom>
          <a:insideH>
            <a:ln w="12700" cap="flat">
              <a:solidFill>
                <a:srgbClr val="4C2507"/>
              </a:solidFill>
              <a:prstDash val="solid"/>
              <a:round/>
            </a:ln>
          </a:insideH>
          <a:insideV>
            <a:ln w="12700" cap="flat">
              <a:solidFill>
                <a:srgbClr val="4C2507"/>
              </a:solidFill>
              <a:prstDash val="solid"/>
              <a:round/>
            </a:ln>
          </a:insideV>
        </a:tcBdr>
        <a:fill>
          <a:solidFill>
            <a:srgbClr val="45494C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45494C"/>
        </a:fontRef>
        <a:srgbClr val="45494C"/>
      </a:tcTxStyle>
      <a:tcStyle>
        <a:tcBdr>
          <a:left>
            <a:ln w="12700" cap="flat">
              <a:solidFill>
                <a:srgbClr val="45494C"/>
              </a:solidFill>
              <a:prstDash val="solid"/>
              <a:round/>
            </a:ln>
          </a:left>
          <a:right>
            <a:ln w="12700" cap="flat">
              <a:solidFill>
                <a:srgbClr val="45494C"/>
              </a:solidFill>
              <a:prstDash val="solid"/>
              <a:round/>
            </a:ln>
          </a:right>
          <a:top>
            <a:ln w="12700" cap="flat">
              <a:solidFill>
                <a:srgbClr val="45494C"/>
              </a:solidFill>
              <a:prstDash val="solid"/>
              <a:round/>
            </a:ln>
          </a:top>
          <a:bottom>
            <a:ln w="12700" cap="flat">
              <a:solidFill>
                <a:srgbClr val="45494C"/>
              </a:solidFill>
              <a:prstDash val="solid"/>
              <a:round/>
            </a:ln>
          </a:bottom>
          <a:insideH>
            <a:ln w="12700" cap="flat">
              <a:solidFill>
                <a:srgbClr val="45494C"/>
              </a:solidFill>
              <a:prstDash val="solid"/>
              <a:round/>
            </a:ln>
          </a:insideH>
          <a:insideV>
            <a:ln w="12700" cap="flat">
              <a:solidFill>
                <a:srgbClr val="45494C"/>
              </a:solidFill>
              <a:prstDash val="solid"/>
              <a:round/>
            </a:ln>
          </a:insideV>
        </a:tcBdr>
        <a:fill>
          <a:solidFill>
            <a:srgbClr val="45494C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45494C"/>
        </a:fontRef>
        <a:srgbClr val="45494C"/>
      </a:tcTxStyle>
      <a:tcStyle>
        <a:tcBdr>
          <a:left>
            <a:ln w="12700" cap="flat">
              <a:solidFill>
                <a:srgbClr val="45494C"/>
              </a:solidFill>
              <a:prstDash val="solid"/>
              <a:round/>
            </a:ln>
          </a:left>
          <a:right>
            <a:ln w="12700" cap="flat">
              <a:solidFill>
                <a:srgbClr val="45494C"/>
              </a:solidFill>
              <a:prstDash val="solid"/>
              <a:round/>
            </a:ln>
          </a:right>
          <a:top>
            <a:ln w="12700" cap="flat">
              <a:solidFill>
                <a:srgbClr val="45494C"/>
              </a:solidFill>
              <a:prstDash val="solid"/>
              <a:round/>
            </a:ln>
          </a:top>
          <a:bottom>
            <a:ln w="12700" cap="flat">
              <a:solidFill>
                <a:srgbClr val="45494C"/>
              </a:solidFill>
              <a:prstDash val="solid"/>
              <a:round/>
            </a:ln>
          </a:bottom>
          <a:insideH>
            <a:ln w="12700" cap="flat">
              <a:solidFill>
                <a:srgbClr val="45494C"/>
              </a:solidFill>
              <a:prstDash val="solid"/>
              <a:round/>
            </a:ln>
          </a:insideH>
          <a:insideV>
            <a:ln w="12700" cap="flat">
              <a:solidFill>
                <a:srgbClr val="45494C"/>
              </a:solidFill>
              <a:prstDash val="solid"/>
              <a:round/>
            </a:ln>
          </a:insideV>
        </a:tcBdr>
        <a:fill>
          <a:solidFill>
            <a:srgbClr val="45494C">
              <a:alpha val="20000"/>
            </a:srgbClr>
          </a:solidFill>
        </a:fill>
      </a:tcStyle>
    </a:firstCol>
    <a:lastRow>
      <a:tcTxStyle b="on" i="off">
        <a:fontRef idx="major">
          <a:srgbClr val="45494C"/>
        </a:fontRef>
        <a:srgbClr val="45494C"/>
      </a:tcTxStyle>
      <a:tcStyle>
        <a:tcBdr>
          <a:left>
            <a:ln w="12700" cap="flat">
              <a:solidFill>
                <a:srgbClr val="45494C"/>
              </a:solidFill>
              <a:prstDash val="solid"/>
              <a:round/>
            </a:ln>
          </a:left>
          <a:right>
            <a:ln w="12700" cap="flat">
              <a:solidFill>
                <a:srgbClr val="45494C"/>
              </a:solidFill>
              <a:prstDash val="solid"/>
              <a:round/>
            </a:ln>
          </a:right>
          <a:top>
            <a:ln w="50800" cap="flat">
              <a:solidFill>
                <a:srgbClr val="45494C"/>
              </a:solidFill>
              <a:prstDash val="solid"/>
              <a:round/>
            </a:ln>
          </a:top>
          <a:bottom>
            <a:ln w="12700" cap="flat">
              <a:solidFill>
                <a:srgbClr val="45494C"/>
              </a:solidFill>
              <a:prstDash val="solid"/>
              <a:round/>
            </a:ln>
          </a:bottom>
          <a:insideH>
            <a:ln w="12700" cap="flat">
              <a:solidFill>
                <a:srgbClr val="45494C"/>
              </a:solidFill>
              <a:prstDash val="solid"/>
              <a:round/>
            </a:ln>
          </a:insideH>
          <a:insideV>
            <a:ln w="12700" cap="flat">
              <a:solidFill>
                <a:srgbClr val="45494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45494C"/>
        </a:fontRef>
        <a:srgbClr val="45494C"/>
      </a:tcTxStyle>
      <a:tcStyle>
        <a:tcBdr>
          <a:left>
            <a:ln w="12700" cap="flat">
              <a:solidFill>
                <a:srgbClr val="45494C"/>
              </a:solidFill>
              <a:prstDash val="solid"/>
              <a:round/>
            </a:ln>
          </a:left>
          <a:right>
            <a:ln w="12700" cap="flat">
              <a:solidFill>
                <a:srgbClr val="45494C"/>
              </a:solidFill>
              <a:prstDash val="solid"/>
              <a:round/>
            </a:ln>
          </a:right>
          <a:top>
            <a:ln w="12700" cap="flat">
              <a:solidFill>
                <a:srgbClr val="45494C"/>
              </a:solidFill>
              <a:prstDash val="solid"/>
              <a:round/>
            </a:ln>
          </a:top>
          <a:bottom>
            <a:ln w="25400" cap="flat">
              <a:solidFill>
                <a:srgbClr val="45494C"/>
              </a:solidFill>
              <a:prstDash val="solid"/>
              <a:round/>
            </a:ln>
          </a:bottom>
          <a:insideH>
            <a:ln w="12700" cap="flat">
              <a:solidFill>
                <a:srgbClr val="45494C"/>
              </a:solidFill>
              <a:prstDash val="solid"/>
              <a:round/>
            </a:ln>
          </a:insideH>
          <a:insideV>
            <a:ln w="12700" cap="flat">
              <a:solidFill>
                <a:srgbClr val="45494C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04"/>
    <p:restoredTop sz="94639"/>
  </p:normalViewPr>
  <p:slideViewPr>
    <p:cSldViewPr snapToGrid="0" snapToObjects="1">
      <p:cViewPr varScale="1">
        <p:scale>
          <a:sx n="29" d="100"/>
          <a:sy n="29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8" name="Shape 4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45494C"/>
        </a:solidFill>
        <a:latin typeface="+mn-lt"/>
        <a:ea typeface="+mn-ea"/>
        <a:cs typeface="+mn-cs"/>
        <a:sym typeface="Calibri"/>
      </a:defRPr>
    </a:lvl1pPr>
    <a:lvl2pPr indent="228600" latinLnBrk="0">
      <a:defRPr sz="1200">
        <a:solidFill>
          <a:srgbClr val="45494C"/>
        </a:solidFill>
        <a:latin typeface="+mn-lt"/>
        <a:ea typeface="+mn-ea"/>
        <a:cs typeface="+mn-cs"/>
        <a:sym typeface="Calibri"/>
      </a:defRPr>
    </a:lvl2pPr>
    <a:lvl3pPr indent="457200" latinLnBrk="0">
      <a:defRPr sz="1200">
        <a:solidFill>
          <a:srgbClr val="45494C"/>
        </a:solidFill>
        <a:latin typeface="+mn-lt"/>
        <a:ea typeface="+mn-ea"/>
        <a:cs typeface="+mn-cs"/>
        <a:sym typeface="Calibri"/>
      </a:defRPr>
    </a:lvl3pPr>
    <a:lvl4pPr indent="685800" latinLnBrk="0">
      <a:defRPr sz="1200">
        <a:solidFill>
          <a:srgbClr val="45494C"/>
        </a:solidFill>
        <a:latin typeface="+mn-lt"/>
        <a:ea typeface="+mn-ea"/>
        <a:cs typeface="+mn-cs"/>
        <a:sym typeface="Calibri"/>
      </a:defRPr>
    </a:lvl4pPr>
    <a:lvl5pPr indent="914400" latinLnBrk="0">
      <a:defRPr sz="1200">
        <a:solidFill>
          <a:srgbClr val="45494C"/>
        </a:solidFill>
        <a:latin typeface="+mn-lt"/>
        <a:ea typeface="+mn-ea"/>
        <a:cs typeface="+mn-cs"/>
        <a:sym typeface="Calibri"/>
      </a:defRPr>
    </a:lvl5pPr>
    <a:lvl6pPr indent="1143000" latinLnBrk="0">
      <a:defRPr sz="1200">
        <a:solidFill>
          <a:srgbClr val="45494C"/>
        </a:solidFill>
        <a:latin typeface="+mn-lt"/>
        <a:ea typeface="+mn-ea"/>
        <a:cs typeface="+mn-cs"/>
        <a:sym typeface="Calibri"/>
      </a:defRPr>
    </a:lvl6pPr>
    <a:lvl7pPr indent="1371600" latinLnBrk="0">
      <a:defRPr sz="1200">
        <a:solidFill>
          <a:srgbClr val="45494C"/>
        </a:solidFill>
        <a:latin typeface="+mn-lt"/>
        <a:ea typeface="+mn-ea"/>
        <a:cs typeface="+mn-cs"/>
        <a:sym typeface="Calibri"/>
      </a:defRPr>
    </a:lvl7pPr>
    <a:lvl8pPr indent="1600200" latinLnBrk="0">
      <a:defRPr sz="1200">
        <a:solidFill>
          <a:srgbClr val="45494C"/>
        </a:solidFill>
        <a:latin typeface="+mn-lt"/>
        <a:ea typeface="+mn-ea"/>
        <a:cs typeface="+mn-cs"/>
        <a:sym typeface="Calibri"/>
      </a:defRPr>
    </a:lvl8pPr>
    <a:lvl9pPr indent="1828800" latinLnBrk="0">
      <a:defRPr sz="1200">
        <a:solidFill>
          <a:srgbClr val="45494C"/>
        </a:solidFill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over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09600" y="685801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sz="56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400"/>
              </a:spcBef>
              <a:buSzTx/>
              <a:buNone/>
              <a:defRPr sz="2000" cap="all" spc="100">
                <a:solidFill>
                  <a:schemeClr val="accent2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Presented BY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ntent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Divi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1pPr>
            <a:lvl2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2pPr>
            <a:lvl3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3pPr>
            <a:lvl4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4pPr>
            <a:lvl5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400"/>
              </a:spcBef>
              <a:buSzTx/>
              <a:buNone/>
              <a:defRPr sz="2000" cap="all" spc="100">
                <a:solidFill>
                  <a:srgbClr val="BED420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Presented BY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E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/>
          <a:lstStyle>
            <a:lvl1pPr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</a:lstStyle>
          <a:p>
            <a:r>
              <a:t>Thank You!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828800" y="3429001"/>
            <a:ext cx="8636000" cy="1638302"/>
          </a:xfrm>
          <a:prstGeom prst="rect">
            <a:avLst/>
          </a:prstGeom>
        </p:spPr>
        <p:txBody>
          <a:bodyPr/>
          <a:lstStyle>
            <a:lvl1pPr indent="0" algn="ctr">
              <a:buSzTx/>
              <a:buNone/>
              <a:defRPr sz="2600">
                <a:solidFill>
                  <a:srgbClr val="FFFFFF"/>
                </a:solidFill>
              </a:defRPr>
            </a:lvl1pPr>
          </a:lstStyle>
          <a:p>
            <a:r>
              <a:t>Presenter | Title or Company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ver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609600" y="685801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sz="56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400"/>
              </a:spcBef>
              <a:buSzTx/>
              <a:buNone/>
              <a:defRPr sz="2000" cap="all" spc="100">
                <a:solidFill>
                  <a:srgbClr val="628CA9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Presented BY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ntent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ntent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Divi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1pPr>
            <a:lvl2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2pPr>
            <a:lvl3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3pPr>
            <a:lvl4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4pPr>
            <a:lvl5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400"/>
              </a:spcBef>
              <a:buSzTx/>
              <a:buNone/>
              <a:defRPr sz="2000" cap="all" spc="100">
                <a:solidFill>
                  <a:srgbClr val="628CA9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Presented BY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E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/>
          <a:lstStyle>
            <a:lvl1pPr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</a:lstStyle>
          <a:p>
            <a:r>
              <a:t>Thank You!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9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828800" y="3429001"/>
            <a:ext cx="8636000" cy="1638302"/>
          </a:xfrm>
          <a:prstGeom prst="rect">
            <a:avLst/>
          </a:prstGeom>
        </p:spPr>
        <p:txBody>
          <a:bodyPr/>
          <a:lstStyle>
            <a:lvl1pPr indent="0" algn="ctr">
              <a:buSzTx/>
              <a:buNone/>
              <a:defRPr sz="2600">
                <a:solidFill>
                  <a:srgbClr val="FFFFFF"/>
                </a:solidFill>
              </a:defRPr>
            </a:lvl1pPr>
          </a:lstStyle>
          <a:p>
            <a:r>
              <a:t>Presenter | Title or Company</a:t>
            </a:r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Cover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xfrm>
            <a:off x="609600" y="685801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sz="56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400"/>
              </a:spcBef>
              <a:buSzTx/>
              <a:buNone/>
              <a:defRPr sz="2000" cap="all" spc="100">
                <a:solidFill>
                  <a:srgbClr val="6DC1AA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Presented BY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Content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Content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Divi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1pPr>
            <a:lvl2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2pPr>
            <a:lvl3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3pPr>
            <a:lvl4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4pPr>
            <a:lvl5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400"/>
              </a:spcBef>
              <a:buSzTx/>
              <a:buNone/>
              <a:defRPr sz="2000" cap="all" spc="100">
                <a:solidFill>
                  <a:srgbClr val="6DC1AA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Presented BY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E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/>
          <a:lstStyle>
            <a:lvl1pPr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</a:lstStyle>
          <a:p>
            <a:r>
              <a:t>Thank You!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0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828800" y="3429001"/>
            <a:ext cx="8636000" cy="1638302"/>
          </a:xfrm>
          <a:prstGeom prst="rect">
            <a:avLst/>
          </a:prstGeom>
        </p:spPr>
        <p:txBody>
          <a:bodyPr/>
          <a:lstStyle>
            <a:lvl1pPr indent="0" algn="ctr">
              <a:buSzTx/>
              <a:buNone/>
              <a:defRPr sz="2600">
                <a:solidFill>
                  <a:srgbClr val="FFFFFF"/>
                </a:solidFill>
              </a:defRPr>
            </a:lvl1pPr>
          </a:lstStyle>
          <a:p>
            <a:r>
              <a:t>Presenter | Title or Company</a:t>
            </a:r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 Cover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Text"/>
          <p:cNvSpPr txBox="1">
            <a:spLocks noGrp="1"/>
          </p:cNvSpPr>
          <p:nvPr>
            <p:ph type="title"/>
          </p:nvPr>
        </p:nvSpPr>
        <p:spPr>
          <a:xfrm>
            <a:off x="609600" y="685801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sz="56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2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400"/>
              </a:spcBef>
              <a:buSzTx/>
              <a:buNone/>
              <a:defRPr sz="2000" cap="all" spc="100">
                <a:solidFill>
                  <a:srgbClr val="F48520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Presented BY</a:t>
            </a:r>
          </a:p>
        </p:txBody>
      </p:sp>
      <p:sp>
        <p:nvSpPr>
          <p:cNvPr id="2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 Content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 Content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 Divi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1pPr>
            <a:lvl2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2pPr>
            <a:lvl3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3pPr>
            <a:lvl4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4pPr>
            <a:lvl5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400"/>
              </a:spcBef>
              <a:buSzTx/>
              <a:buNone/>
              <a:defRPr sz="2000" cap="all" spc="100">
                <a:solidFill>
                  <a:srgbClr val="F48520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Presented BY</a:t>
            </a:r>
          </a:p>
        </p:txBody>
      </p:sp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 E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/>
          <a:lstStyle>
            <a:lvl1pPr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</a:lstStyle>
          <a:p>
            <a:r>
              <a:t>Thank You!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1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828800" y="3429001"/>
            <a:ext cx="8636000" cy="1638302"/>
          </a:xfrm>
          <a:prstGeom prst="rect">
            <a:avLst/>
          </a:prstGeom>
        </p:spPr>
        <p:txBody>
          <a:bodyPr/>
          <a:lstStyle>
            <a:lvl1pPr indent="0" algn="ctr">
              <a:buSzTx/>
              <a:buNone/>
              <a:defRPr sz="2600">
                <a:solidFill>
                  <a:srgbClr val="FFFFFF"/>
                </a:solidFill>
              </a:defRPr>
            </a:lvl1pPr>
          </a:lstStyle>
          <a:p>
            <a:r>
              <a:t>Presenter | Title or Company</a:t>
            </a:r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 Cover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 Text"/>
          <p:cNvSpPr txBox="1">
            <a:spLocks noGrp="1"/>
          </p:cNvSpPr>
          <p:nvPr>
            <p:ph type="title"/>
          </p:nvPr>
        </p:nvSpPr>
        <p:spPr>
          <a:xfrm>
            <a:off x="609600" y="685801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sz="56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2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400"/>
              </a:spcBef>
              <a:buSzTx/>
              <a:buNone/>
              <a:defRPr sz="2000" cap="all" spc="100">
                <a:solidFill>
                  <a:srgbClr val="BED420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Presented BY</a:t>
            </a:r>
          </a:p>
        </p:txBody>
      </p:sp>
      <p:sp>
        <p:nvSpPr>
          <p:cNvPr id="2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 Content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General Content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 Content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 Divi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1pPr>
            <a:lvl2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2pPr>
            <a:lvl3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3pPr>
            <a:lvl4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4pPr>
            <a:lvl5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400"/>
              </a:spcBef>
              <a:buSzTx/>
              <a:buNone/>
              <a:defRPr sz="2000" cap="all" spc="100">
                <a:solidFill>
                  <a:srgbClr val="BED420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Presented BY</a:t>
            </a:r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 E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/>
          <a:lstStyle>
            <a:lvl1pPr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</a:lstStyle>
          <a:p>
            <a:r>
              <a:t>Thank You!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9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828800" y="3429001"/>
            <a:ext cx="8636000" cy="1638302"/>
          </a:xfrm>
          <a:prstGeom prst="rect">
            <a:avLst/>
          </a:prstGeom>
        </p:spPr>
        <p:txBody>
          <a:bodyPr/>
          <a:lstStyle>
            <a:lvl1pPr indent="0" algn="ctr">
              <a:buSzTx/>
              <a:buNone/>
              <a:defRPr sz="2600">
                <a:solidFill>
                  <a:srgbClr val="FFFFFF"/>
                </a:solidFill>
              </a:defRPr>
            </a:lvl1pPr>
          </a:lstStyle>
          <a:p>
            <a:r>
              <a:t>Presenter | Title or Company</a:t>
            </a:r>
          </a:p>
        </p:txBody>
      </p:sp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 Cover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Text"/>
          <p:cNvSpPr txBox="1">
            <a:spLocks noGrp="1"/>
          </p:cNvSpPr>
          <p:nvPr>
            <p:ph type="title"/>
          </p:nvPr>
        </p:nvSpPr>
        <p:spPr>
          <a:xfrm>
            <a:off x="609600" y="685801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sz="56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3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400"/>
              </a:spcBef>
              <a:buSzTx/>
              <a:buNone/>
              <a:defRPr sz="2000" cap="all" spc="100">
                <a:solidFill>
                  <a:srgbClr val="20B2E7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Presented BY</a:t>
            </a:r>
          </a:p>
        </p:txBody>
      </p:sp>
      <p:sp>
        <p:nvSpPr>
          <p:cNvPr id="3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 Content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 Content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 Divi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1pPr>
            <a:lvl2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2pPr>
            <a:lvl3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3pPr>
            <a:lvl4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4pPr>
            <a:lvl5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400"/>
              </a:spcBef>
              <a:buSzTx/>
              <a:buNone/>
              <a:defRPr sz="2000" cap="all" spc="100">
                <a:solidFill>
                  <a:srgbClr val="20B2E7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Presented BY</a:t>
            </a:r>
          </a:p>
        </p:txBody>
      </p:sp>
      <p:sp>
        <p:nvSpPr>
          <p:cNvPr id="3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 E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/>
          <a:lstStyle>
            <a:lvl1pPr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</a:lstStyle>
          <a:p>
            <a:r>
              <a:t>Thank You!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828800" y="3429001"/>
            <a:ext cx="8636000" cy="1638302"/>
          </a:xfrm>
          <a:prstGeom prst="rect">
            <a:avLst/>
          </a:prstGeom>
        </p:spPr>
        <p:txBody>
          <a:bodyPr/>
          <a:lstStyle>
            <a:lvl1pPr indent="0" algn="ctr">
              <a:buSzTx/>
              <a:buNone/>
              <a:defRPr sz="2600">
                <a:solidFill>
                  <a:srgbClr val="FFFFFF"/>
                </a:solidFill>
              </a:defRPr>
            </a:lvl1pPr>
          </a:lstStyle>
          <a:p>
            <a:r>
              <a:t>Presenter | Title or Company</a:t>
            </a:r>
          </a:p>
        </p:txBody>
      </p:sp>
      <p:sp>
        <p:nvSpPr>
          <p:cNvPr id="3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 Cover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 Text"/>
          <p:cNvSpPr txBox="1">
            <a:spLocks noGrp="1"/>
          </p:cNvSpPr>
          <p:nvPr>
            <p:ph type="title"/>
          </p:nvPr>
        </p:nvSpPr>
        <p:spPr>
          <a:xfrm>
            <a:off x="609600" y="685801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sz="56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3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400"/>
              </a:spcBef>
              <a:buSzTx/>
              <a:buNone/>
              <a:defRPr sz="2000" cap="all" spc="100">
                <a:solidFill>
                  <a:srgbClr val="20B2E7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Presented BY</a:t>
            </a:r>
          </a:p>
        </p:txBody>
      </p:sp>
      <p:sp>
        <p:nvSpPr>
          <p:cNvPr id="3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 Content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General Divi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1pPr>
            <a:lvl2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2pPr>
            <a:lvl3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3pPr>
            <a:lvl4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4pPr>
            <a:lvl5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400"/>
              </a:spcBef>
              <a:buSzTx/>
              <a:buNone/>
              <a:defRPr sz="2000" cap="all" spc="100">
                <a:solidFill>
                  <a:schemeClr val="accent1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Presented BY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 Content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 Divi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1pPr>
            <a:lvl2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2pPr>
            <a:lvl3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3pPr>
            <a:lvl4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4pPr>
            <a:lvl5pPr marL="0" indent="0"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400"/>
              </a:spcBef>
              <a:buSzTx/>
              <a:buNone/>
              <a:defRPr sz="2000" cap="all" spc="100">
                <a:solidFill>
                  <a:srgbClr val="20B2E7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Presented BY</a:t>
            </a:r>
          </a:p>
        </p:txBody>
      </p:sp>
      <p:sp>
        <p:nvSpPr>
          <p:cNvPr id="3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 E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/>
          <a:lstStyle>
            <a:lvl1pPr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</a:lstStyle>
          <a:p>
            <a:r>
              <a:t>Thank You!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9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828800" y="3429001"/>
            <a:ext cx="8636000" cy="1638302"/>
          </a:xfrm>
          <a:prstGeom prst="rect">
            <a:avLst/>
          </a:prstGeom>
        </p:spPr>
        <p:txBody>
          <a:bodyPr/>
          <a:lstStyle>
            <a:lvl1pPr indent="0" algn="ctr">
              <a:buSzTx/>
              <a:buNone/>
              <a:defRPr sz="2600">
                <a:solidFill>
                  <a:srgbClr val="FFFFFF"/>
                </a:solidFill>
              </a:defRPr>
            </a:lvl1pPr>
          </a:lstStyle>
          <a:p>
            <a:r>
              <a:t>Presenter | Title or Company</a:t>
            </a:r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 defTabSz="914400">
              <a:lnSpc>
                <a:spcPct val="90000"/>
              </a:lnSpc>
              <a:defRPr sz="6000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indent="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defTabSz="914400">
              <a:lnSpc>
                <a:spcPct val="90000"/>
              </a:lnSpc>
              <a:defRPr sz="4400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23900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34438" indent="-320038" defTabSz="9144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9144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9144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90000"/>
              </a:lnSpc>
              <a:defRPr sz="6000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defTabSz="914400">
              <a:lnSpc>
                <a:spcPct val="90000"/>
              </a:lnSpc>
              <a:defRPr sz="4400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23900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34438" indent="-320038" defTabSz="9144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9144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9144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>
            <a:lvl1pPr defTabSz="914400">
              <a:lnSpc>
                <a:spcPct val="90000"/>
              </a:lnSpc>
              <a:defRPr sz="4400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defTabSz="914400">
              <a:lnSpc>
                <a:spcPct val="90000"/>
              </a:lnSpc>
              <a:defRPr sz="4400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General Split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406400" y="1295400"/>
            <a:ext cx="4673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2519360"/>
            <a:ext cx="4673600" cy="32464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90000"/>
              </a:lnSpc>
              <a:defRPr sz="3200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5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18457" indent="-261257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 defTabSz="914400">
              <a:lnSpc>
                <a:spcPct val="90000"/>
              </a:lnSpc>
              <a:spcBef>
                <a:spcPts val="1000"/>
              </a:spcBef>
              <a:buFont typeface="Arial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 defTabSz="914400">
              <a:lnSpc>
                <a:spcPct val="90000"/>
              </a:lnSpc>
              <a:spcBef>
                <a:spcPts val="1000"/>
              </a:spcBef>
              <a:buFont typeface="Arial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 defTabSz="914400">
              <a:lnSpc>
                <a:spcPct val="90000"/>
              </a:lnSpc>
              <a:spcBef>
                <a:spcPts val="1000"/>
              </a:spcBef>
              <a:buFont typeface="Arial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90000"/>
              </a:lnSpc>
              <a:defRPr sz="3200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6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General Split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06400" y="1295400"/>
            <a:ext cx="57912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6400" y="2519360"/>
            <a:ext cx="5791200" cy="324644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General E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/>
          <a:lstStyle>
            <a:lvl1pPr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indent="0" algn="ctr">
              <a:spcBef>
                <a:spcPts val="1100"/>
              </a:spcBef>
              <a:buSzTx/>
              <a:buNone/>
              <a:defRPr sz="4800" cap="all" spc="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</a:lstStyle>
          <a:p>
            <a:r>
              <a:t>Thank You!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828800" y="3429001"/>
            <a:ext cx="8636000" cy="1638302"/>
          </a:xfrm>
          <a:prstGeom prst="rect">
            <a:avLst/>
          </a:prstGeom>
        </p:spPr>
        <p:txBody>
          <a:bodyPr/>
          <a:lstStyle>
            <a:lvl1pPr indent="0" algn="ctr">
              <a:buSzTx/>
              <a:buNone/>
              <a:defRPr sz="2600">
                <a:solidFill>
                  <a:srgbClr val="FFFFFF"/>
                </a:solidFill>
              </a:defRPr>
            </a:lvl1pPr>
          </a:lstStyle>
          <a:p>
            <a:r>
              <a:t>Presenter | Title or Company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ver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609600" y="685801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sz="56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400"/>
              </a:spcBef>
              <a:buSzTx/>
              <a:buNone/>
              <a:defRPr sz="2000" cap="all" spc="100">
                <a:solidFill>
                  <a:srgbClr val="BED420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Presented BY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ntent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06400" y="274639"/>
            <a:ext cx="113792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transition spd="med"/>
  <p:txStyles>
    <p:titleStyle>
      <a:lvl1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133" baseline="0">
          <a:solidFill>
            <a:srgbClr val="45494C"/>
          </a:solidFill>
          <a:uFillTx/>
          <a:latin typeface="Roboto Medium"/>
          <a:ea typeface="Roboto Medium"/>
          <a:cs typeface="Roboto Medium"/>
          <a:sym typeface="Roboto Medium"/>
        </a:defRPr>
      </a:lvl1pPr>
      <a:lvl2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133" baseline="0">
          <a:solidFill>
            <a:srgbClr val="45494C"/>
          </a:solidFill>
          <a:uFillTx/>
          <a:latin typeface="Roboto Medium"/>
          <a:ea typeface="Roboto Medium"/>
          <a:cs typeface="Roboto Medium"/>
          <a:sym typeface="Roboto Medium"/>
        </a:defRPr>
      </a:lvl2pPr>
      <a:lvl3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133" baseline="0">
          <a:solidFill>
            <a:srgbClr val="45494C"/>
          </a:solidFill>
          <a:uFillTx/>
          <a:latin typeface="Roboto Medium"/>
          <a:ea typeface="Roboto Medium"/>
          <a:cs typeface="Roboto Medium"/>
          <a:sym typeface="Roboto Medium"/>
        </a:defRPr>
      </a:lvl3pPr>
      <a:lvl4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133" baseline="0">
          <a:solidFill>
            <a:srgbClr val="45494C"/>
          </a:solidFill>
          <a:uFillTx/>
          <a:latin typeface="Roboto Medium"/>
          <a:ea typeface="Roboto Medium"/>
          <a:cs typeface="Roboto Medium"/>
          <a:sym typeface="Roboto Medium"/>
        </a:defRPr>
      </a:lvl4pPr>
      <a:lvl5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133" baseline="0">
          <a:solidFill>
            <a:srgbClr val="45494C"/>
          </a:solidFill>
          <a:uFillTx/>
          <a:latin typeface="Roboto Medium"/>
          <a:ea typeface="Roboto Medium"/>
          <a:cs typeface="Roboto Medium"/>
          <a:sym typeface="Roboto Medium"/>
        </a:defRPr>
      </a:lvl5pPr>
      <a:lvl6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133" baseline="0">
          <a:solidFill>
            <a:srgbClr val="45494C"/>
          </a:solidFill>
          <a:uFillTx/>
          <a:latin typeface="Roboto Medium"/>
          <a:ea typeface="Roboto Medium"/>
          <a:cs typeface="Roboto Medium"/>
          <a:sym typeface="Roboto Medium"/>
        </a:defRPr>
      </a:lvl6pPr>
      <a:lvl7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133" baseline="0">
          <a:solidFill>
            <a:srgbClr val="45494C"/>
          </a:solidFill>
          <a:uFillTx/>
          <a:latin typeface="Roboto Medium"/>
          <a:ea typeface="Roboto Medium"/>
          <a:cs typeface="Roboto Medium"/>
          <a:sym typeface="Roboto Medium"/>
        </a:defRPr>
      </a:lvl7pPr>
      <a:lvl8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133" baseline="0">
          <a:solidFill>
            <a:srgbClr val="45494C"/>
          </a:solidFill>
          <a:uFillTx/>
          <a:latin typeface="Roboto Medium"/>
          <a:ea typeface="Roboto Medium"/>
          <a:cs typeface="Roboto Medium"/>
          <a:sym typeface="Roboto Medium"/>
        </a:defRPr>
      </a:lvl8pPr>
      <a:lvl9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133" baseline="0">
          <a:solidFill>
            <a:srgbClr val="45494C"/>
          </a:solidFill>
          <a:uFillTx/>
          <a:latin typeface="Roboto Medium"/>
          <a:ea typeface="Roboto Medium"/>
          <a:cs typeface="Roboto Medium"/>
          <a:sym typeface="Roboto Medium"/>
        </a:defRPr>
      </a:lvl9pPr>
    </p:titleStyle>
    <p:bodyStyle>
      <a:lvl1pPr marL="0" marR="0" indent="-304792" algn="l" defTabSz="1219168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80000"/>
        <a:buFontTx/>
        <a:buChar char="▪"/>
        <a:tabLst/>
        <a:defRPr sz="2900" b="0" i="0" u="none" strike="noStrike" cap="none" spc="0" baseline="0">
          <a:solidFill>
            <a:srgbClr val="45494C"/>
          </a:solidFill>
          <a:uFillTx/>
          <a:latin typeface="Roboto Light"/>
          <a:ea typeface="Roboto Light"/>
          <a:cs typeface="Roboto Light"/>
          <a:sym typeface="Roboto Light"/>
        </a:defRPr>
      </a:lvl1pPr>
      <a:lvl2pPr marL="795000" marR="0" indent="-368290" algn="l" defTabSz="1219168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90000"/>
        <a:buFontTx/>
        <a:buChar char="»"/>
        <a:tabLst/>
        <a:defRPr sz="2900" b="0" i="0" u="none" strike="noStrike" cap="none" spc="0" baseline="0">
          <a:solidFill>
            <a:srgbClr val="45494C"/>
          </a:solidFill>
          <a:uFillTx/>
          <a:latin typeface="Roboto Light"/>
          <a:ea typeface="Roboto Light"/>
          <a:cs typeface="Roboto Light"/>
          <a:sym typeface="Roboto Light"/>
        </a:defRPr>
      </a:lvl2pPr>
      <a:lvl3pPr marL="1213364" marR="0" indent="-420902" algn="l" defTabSz="1219168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solidFill>
            <a:srgbClr val="45494C"/>
          </a:solidFill>
          <a:uFillTx/>
          <a:latin typeface="Roboto Light"/>
          <a:ea typeface="Roboto Light"/>
          <a:cs typeface="Roboto Light"/>
          <a:sym typeface="Roboto Light"/>
        </a:defRPr>
      </a:lvl3pPr>
      <a:lvl4pPr marL="1649264" marR="0" indent="-491052" algn="l" defTabSz="1219168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solidFill>
            <a:srgbClr val="45494C"/>
          </a:solidFill>
          <a:uFillTx/>
          <a:latin typeface="Roboto Light"/>
          <a:ea typeface="Roboto Light"/>
          <a:cs typeface="Roboto Light"/>
          <a:sym typeface="Roboto Light"/>
        </a:defRPr>
      </a:lvl4pPr>
      <a:lvl5pPr marL="2137779" marR="0" indent="-613816" algn="l" defTabSz="1219168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solidFill>
            <a:srgbClr val="45494C"/>
          </a:solidFill>
          <a:uFillTx/>
          <a:latin typeface="Roboto Light"/>
          <a:ea typeface="Roboto Light"/>
          <a:cs typeface="Roboto Light"/>
          <a:sym typeface="Roboto Light"/>
        </a:defRPr>
      </a:lvl5pPr>
      <a:lvl6pPr marL="3387883" marR="0" indent="-339960" algn="l" defTabSz="1219168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solidFill>
            <a:srgbClr val="45494C"/>
          </a:solidFill>
          <a:uFillTx/>
          <a:latin typeface="Roboto Light"/>
          <a:ea typeface="Roboto Light"/>
          <a:cs typeface="Roboto Light"/>
          <a:sym typeface="Roboto Light"/>
        </a:defRPr>
      </a:lvl6pPr>
      <a:lvl7pPr marL="3997469" marR="0" indent="-339959" algn="l" defTabSz="1219168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solidFill>
            <a:srgbClr val="45494C"/>
          </a:solidFill>
          <a:uFillTx/>
          <a:latin typeface="Roboto Light"/>
          <a:ea typeface="Roboto Light"/>
          <a:cs typeface="Roboto Light"/>
          <a:sym typeface="Roboto Light"/>
        </a:defRPr>
      </a:lvl7pPr>
      <a:lvl8pPr marL="4607054" marR="0" indent="-339959" algn="l" defTabSz="1219168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solidFill>
            <a:srgbClr val="45494C"/>
          </a:solidFill>
          <a:uFillTx/>
          <a:latin typeface="Roboto Light"/>
          <a:ea typeface="Roboto Light"/>
          <a:cs typeface="Roboto Light"/>
          <a:sym typeface="Roboto Light"/>
        </a:defRPr>
      </a:lvl8pPr>
      <a:lvl9pPr marL="5216638" marR="0" indent="-339959" algn="l" defTabSz="1219168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solidFill>
            <a:srgbClr val="45494C"/>
          </a:solidFill>
          <a:uFillTx/>
          <a:latin typeface="Roboto Light"/>
          <a:ea typeface="Roboto Light"/>
          <a:cs typeface="Roboto Light"/>
          <a:sym typeface="Roboto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ation.madcapsoftware.com/central/Content/Central/Introduction/Whats-New/Whats-New-Access-Enhancements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ation.madcapsoftware.com/central/Content/Central/Introduction/Whats-New/Whats-New-Access-Enhancements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madcapsoftware.com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BIMiu2eWM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ation.madcapsoftware.com/central/Content/Central/Introduction/Whats-New/Whats-New-Access-Enhancements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ation.madcapsoftware.com/central/Content/Central/Introduction/Whats-New/Whats-New-Access-Enhancements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ation.madcapsoftware.com/central/Content/Central/Introduction/Whats-New/Whats-New-Access-Enhancements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ation.madcapsoftware.com/central/Content/Central/Introduction/Whats-New/Whats-New-Access-Enhancements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ation.madcapsoftware.com/central/Content/Central/Introduction/Whats-New/Whats-New-Access-Enhancements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0B44-97A4-C1AB-4B0D-349DE2E5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11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 permissions</a:t>
            </a:r>
            <a:br>
              <a:rPr lang="en-US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sz="4000" dirty="0">
                <a:effectLst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75FFC-FFA8-647B-B6CC-063A4B782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766824"/>
            <a:ext cx="11379200" cy="4876800"/>
          </a:xfrm>
        </p:spPr>
        <p:txBody>
          <a:bodyPr/>
          <a:lstStyle/>
          <a:p>
            <a:pPr marL="798512" indent="-457200" fontAlgn="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Set same permissions for all users on team</a:t>
            </a:r>
          </a:p>
          <a:p>
            <a:pPr marL="798512" indent="-457200" fontAlgn="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Does not conflict with user permissions</a:t>
            </a:r>
          </a:p>
        </p:txBody>
      </p:sp>
    </p:spTree>
    <p:extLst>
      <p:ext uri="{BB962C8B-B14F-4D97-AF65-F5344CB8AC3E}">
        <p14:creationId xmlns:p14="http://schemas.microsoft.com/office/powerpoint/2010/main" val="2150982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0B44-97A4-C1AB-4B0D-349DE2E5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11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 permissions</a:t>
            </a:r>
            <a:br>
              <a:rPr lang="en-US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sz="4000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138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0B44-97A4-C1AB-4B0D-349DE2E5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New Items (Summary)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75FFC-FFA8-647B-B6CC-063A4B782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9851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Access Enhancements to Projects, Teams, and Users</a:t>
            </a:r>
          </a:p>
          <a:p>
            <a:pPr marL="79851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Project Profile Overview</a:t>
            </a:r>
          </a:p>
          <a:p>
            <a:pPr marL="79851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Security Settings</a:t>
            </a:r>
          </a:p>
          <a:p>
            <a:pPr marL="79851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Task Board Profiles</a:t>
            </a:r>
          </a:p>
          <a:p>
            <a:pPr marL="79851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Team Permissions</a:t>
            </a:r>
          </a:p>
          <a:p>
            <a:pPr indent="0"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88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E194E13C-106F-61D7-0723-C98DF1587D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64" y="5951572"/>
            <a:ext cx="3935845" cy="2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5851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0B44-97A4-C1AB-4B0D-349DE2E5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Expectations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75FFC-FFA8-647B-B6CC-063A4B782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132840"/>
            <a:ext cx="11594592" cy="4876800"/>
          </a:xfrm>
        </p:spPr>
        <p:txBody>
          <a:bodyPr>
            <a:normAutofit/>
          </a:bodyPr>
          <a:lstStyle/>
          <a:p>
            <a:pPr marL="79851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b="1" dirty="0"/>
              <a:t>Covered</a:t>
            </a:r>
            <a:r>
              <a:rPr lang="en-US" sz="4000" dirty="0"/>
              <a:t>: What is NEW in MadCap Central</a:t>
            </a:r>
          </a:p>
          <a:p>
            <a:pPr marL="79851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b="1" dirty="0"/>
              <a:t>NOT Covered</a:t>
            </a:r>
            <a:r>
              <a:rPr lang="en-US" sz="4000" dirty="0"/>
              <a:t>: Overview of MadCap Central</a:t>
            </a:r>
          </a:p>
          <a:p>
            <a:pPr indent="0">
              <a:spcBef>
                <a:spcPts val="4800"/>
              </a:spcBef>
              <a:buNone/>
            </a:pPr>
            <a:r>
              <a:rPr lang="en-US" sz="4000" dirty="0"/>
              <a:t>For an introduction/overview of MadCap Central:</a:t>
            </a:r>
          </a:p>
          <a:p>
            <a:pPr indent="0">
              <a:spcBef>
                <a:spcPts val="2400"/>
              </a:spcBef>
              <a:buNone/>
            </a:pPr>
            <a:r>
              <a:rPr lang="en-US" sz="4000" dirty="0">
                <a:hlinkClick r:id="rId2"/>
              </a:rPr>
              <a:t>MadCap Central Product Demonstration - YouTube</a:t>
            </a:r>
            <a:endParaRPr lang="en-US" sz="4000" dirty="0"/>
          </a:p>
          <a:p>
            <a:pPr indent="0">
              <a:spcBef>
                <a:spcPts val="2400"/>
              </a:spcBef>
              <a:buNone/>
            </a:pPr>
            <a:r>
              <a:rPr lang="en-US" sz="4000" dirty="0">
                <a:hlinkClick r:id="rId2"/>
              </a:rPr>
              <a:t>https://www.youtube.com/watch?v=-BIMiu2eWMs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5612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0B44-97A4-C1AB-4B0D-349DE2E5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New Items (agenda)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75FFC-FFA8-647B-B6CC-063A4B782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9851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Access Enhancements to Projects, Teams, and Users</a:t>
            </a:r>
          </a:p>
          <a:p>
            <a:pPr marL="79851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Project Profile Overview</a:t>
            </a:r>
          </a:p>
          <a:p>
            <a:pPr marL="79851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Security Settings</a:t>
            </a:r>
          </a:p>
          <a:p>
            <a:pPr marL="79851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Task Board Profiles</a:t>
            </a:r>
          </a:p>
          <a:p>
            <a:pPr marL="79851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Team Permissions</a:t>
            </a:r>
          </a:p>
          <a:p>
            <a:pPr indent="0"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70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0B44-97A4-C1AB-4B0D-349DE2E5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u="none" strike="noStrike" dirty="0">
                <a:solidFill>
                  <a:srgbClr val="0070C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Enhancements to Projects, Teams, and Users</a:t>
            </a:r>
            <a:br>
              <a:rPr lang="en-US" sz="4000" dirty="0">
                <a:effectLst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75FFC-FFA8-647B-B6CC-063A4B782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766824"/>
            <a:ext cx="11379200" cy="4876800"/>
          </a:xfrm>
        </p:spPr>
        <p:txBody>
          <a:bodyPr/>
          <a:lstStyle/>
          <a:p>
            <a:pPr marL="742950" indent="-379413" defTabSz="1023938" fontAlgn="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Option renamed</a:t>
            </a:r>
          </a:p>
          <a:p>
            <a:pPr marL="742950" indent="-379413" defTabSz="1023938" fontAlgn="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Expandable tree view</a:t>
            </a:r>
          </a:p>
          <a:p>
            <a:pPr marL="742950" indent="-379413" defTabSz="1023938" fontAlgn="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Associate projects, teams, and users with each other</a:t>
            </a:r>
          </a:p>
          <a:p>
            <a:pPr marL="742950" indent="-379413" defTabSz="1023938" fontAlgn="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Associations between projects, users, and teams are separate</a:t>
            </a:r>
          </a:p>
          <a:p>
            <a:pPr marL="742950" indent="-379413" defTabSz="1023938" fontAlgn="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Helps prevent association breaks</a:t>
            </a:r>
          </a:p>
          <a:p>
            <a:pPr indent="0"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58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0B44-97A4-C1AB-4B0D-349DE2E5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u="none" strike="noStrike" dirty="0">
                <a:solidFill>
                  <a:srgbClr val="0070C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Enhancements to Projects, Teams, and Users</a:t>
            </a:r>
            <a:br>
              <a:rPr lang="en-US" sz="4000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819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0B44-97A4-C1AB-4B0D-349DE2E5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11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Profile Overview</a:t>
            </a:r>
            <a:br>
              <a:rPr lang="en-US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sz="4000" dirty="0">
                <a:effectLst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75FFC-FFA8-647B-B6CC-063A4B782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766824"/>
            <a:ext cx="11379200" cy="4876800"/>
          </a:xfrm>
        </p:spPr>
        <p:txBody>
          <a:bodyPr/>
          <a:lstStyle/>
          <a:p>
            <a:pPr marL="742950" indent="-379413" defTabSz="1023938" fontAlgn="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Easy-to-read summary</a:t>
            </a:r>
          </a:p>
          <a:p>
            <a:pPr marL="742950" indent="-379413" defTabSz="1023938" fontAlgn="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Date created and modified</a:t>
            </a:r>
          </a:p>
          <a:p>
            <a:pPr marL="742950" indent="-379413" defTabSz="1023938" fontAlgn="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Number of live sites and builds</a:t>
            </a:r>
          </a:p>
          <a:p>
            <a:pPr marL="742950" indent="-379413" defTabSz="1023938" fontAlgn="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Build and project file storage usage</a:t>
            </a:r>
          </a:p>
          <a:p>
            <a:pPr indent="0"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56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0B44-97A4-C1AB-4B0D-349DE2E5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11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Security Settings</a:t>
            </a:r>
            <a:br>
              <a:rPr lang="en-US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sz="4000" dirty="0">
                <a:effectLst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75FFC-FFA8-647B-B6CC-063A4B782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766824"/>
            <a:ext cx="11379200" cy="4876800"/>
          </a:xfrm>
        </p:spPr>
        <p:txBody>
          <a:bodyPr/>
          <a:lstStyle/>
          <a:p>
            <a:pPr marL="798512" indent="-457200" fontAlgn="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Password history requirement</a:t>
            </a:r>
          </a:p>
          <a:p>
            <a:pPr marL="798512" indent="-457200" fontAlgn="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Password minimum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22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0B44-97A4-C1AB-4B0D-349DE2E5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11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Task board profiles</a:t>
            </a:r>
            <a:br>
              <a:rPr lang="en-US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sz="4000" dirty="0">
                <a:effectLst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75FFC-FFA8-647B-B6CC-063A4B782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766824"/>
            <a:ext cx="11379200" cy="4876800"/>
          </a:xfrm>
        </p:spPr>
        <p:txBody>
          <a:bodyPr/>
          <a:lstStyle/>
          <a:p>
            <a:pPr marL="798512" indent="-457200" fontAlgn="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New icons for task boards</a:t>
            </a:r>
          </a:p>
          <a:p>
            <a:pPr marL="798512" indent="-457200" fontAlgn="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Click icon to open and manage task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45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adCap_PPT_Wide_Theme">
  <a:themeElements>
    <a:clrScheme name="MadCap_PPT_Wide_Theme">
      <a:dk1>
        <a:srgbClr val="45494C"/>
      </a:dk1>
      <a:lt1>
        <a:srgbClr val="4C2507"/>
      </a:lt1>
      <a:dk2>
        <a:srgbClr val="A7A7A7"/>
      </a:dk2>
      <a:lt2>
        <a:srgbClr val="535353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0000FF"/>
      </a:hlink>
      <a:folHlink>
        <a:srgbClr val="FF00FF"/>
      </a:folHlink>
    </a:clrScheme>
    <a:fontScheme name="MadCap_PPT_Wide_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adCap_PPT_Wide_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C2507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5494C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5494C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adCap_PPT_Wide_Theme">
  <a:themeElements>
    <a:clrScheme name="MadCap_PPT_Wide_Theme">
      <a:dk1>
        <a:srgbClr val="45494C"/>
      </a:dk1>
      <a:lt1>
        <a:srgbClr val="4C2507"/>
      </a:lt1>
      <a:dk2>
        <a:srgbClr val="A7A7A7"/>
      </a:dk2>
      <a:lt2>
        <a:srgbClr val="535353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0000FF"/>
      </a:hlink>
      <a:folHlink>
        <a:srgbClr val="FF00FF"/>
      </a:folHlink>
    </a:clrScheme>
    <a:fontScheme name="MadCap_PPT_Wide_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adCap_PPT_Wide_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C2507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5494C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5494C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218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Roboto Bold</vt:lpstr>
      <vt:lpstr>Roboto Light</vt:lpstr>
      <vt:lpstr>Roboto Medium</vt:lpstr>
      <vt:lpstr>Roboto Regular</vt:lpstr>
      <vt:lpstr>MadCap_PPT_Wide_Theme</vt:lpstr>
      <vt:lpstr>PowerPoint Presentation</vt:lpstr>
      <vt:lpstr>PowerPoint Presentation</vt:lpstr>
      <vt:lpstr>Expectations</vt:lpstr>
      <vt:lpstr>New Items (agenda)</vt:lpstr>
      <vt:lpstr>Access Enhancements to Projects, Teams, and Users </vt:lpstr>
      <vt:lpstr>Access Enhancements to Projects, Teams, and Users </vt:lpstr>
      <vt:lpstr>Project Profile Overview   </vt:lpstr>
      <vt:lpstr>Security Settings   </vt:lpstr>
      <vt:lpstr>Task board profiles   </vt:lpstr>
      <vt:lpstr>Team permissions   </vt:lpstr>
      <vt:lpstr>Team permissions   </vt:lpstr>
      <vt:lpstr>New Items (Summary)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Hamilton</dc:creator>
  <cp:lastModifiedBy>Michael Hamilton</cp:lastModifiedBy>
  <cp:revision>11</cp:revision>
  <dcterms:modified xsi:type="dcterms:W3CDTF">2022-07-13T18:10:04Z</dcterms:modified>
</cp:coreProperties>
</file>